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614" r:id="rId3"/>
    <p:sldId id="638" r:id="rId4"/>
    <p:sldId id="639" r:id="rId5"/>
    <p:sldId id="640" r:id="rId6"/>
    <p:sldId id="641" r:id="rId7"/>
    <p:sldId id="642" r:id="rId8"/>
    <p:sldId id="631" r:id="rId9"/>
    <p:sldId id="627" r:id="rId10"/>
    <p:sldId id="628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940" autoAdjust="0"/>
    <p:restoredTop sz="95324" autoAdjust="0"/>
  </p:normalViewPr>
  <p:slideViewPr>
    <p:cSldViewPr snapToGrid="0">
      <p:cViewPr varScale="1">
        <p:scale>
          <a:sx n="88" d="100"/>
          <a:sy n="88" d="100"/>
        </p:scale>
        <p:origin x="-58" y="-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niša Vuksan" userId="3af124f9-b8e7-46e3-9422-21ae1d17ac0b" providerId="ADAL" clId="{99365A99-1488-49E0-96C0-5C766922975C}"/>
    <pc:docChg chg="undo custSel addSld delSld modSld sldOrd">
      <pc:chgData name="Siniša Vuksan" userId="3af124f9-b8e7-46e3-9422-21ae1d17ac0b" providerId="ADAL" clId="{99365A99-1488-49E0-96C0-5C766922975C}" dt="2022-01-04T11:08:29.712" v="4261" actId="20577"/>
      <pc:docMkLst>
        <pc:docMk/>
      </pc:docMkLst>
      <pc:sldChg chg="modSp">
        <pc:chgData name="Siniša Vuksan" userId="3af124f9-b8e7-46e3-9422-21ae1d17ac0b" providerId="ADAL" clId="{99365A99-1488-49E0-96C0-5C766922975C}" dt="2022-01-04T08:08:37.482" v="42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99365A99-1488-49E0-96C0-5C766922975C}" dt="2022-01-04T08:08:26.698" v="25" actId="20577"/>
          <ac:spMkLst>
            <pc:docMk/>
            <pc:sldMk cId="1473559465" sldId="256"/>
            <ac:spMk id="2" creationId="{B16DF7CC-7E41-46FD-AD7B-E6616659F8A6}"/>
          </ac:spMkLst>
        </pc:spChg>
        <pc:spChg chg="mod">
          <ac:chgData name="Siniša Vuksan" userId="3af124f9-b8e7-46e3-9422-21ae1d17ac0b" providerId="ADAL" clId="{99365A99-1488-49E0-96C0-5C766922975C}" dt="2022-01-04T08:08:37.482" v="42" actId="20577"/>
          <ac:spMkLst>
            <pc:docMk/>
            <pc:sldMk cId="1473559465" sldId="256"/>
            <ac:spMk id="3" creationId="{1DEA2198-4687-4966-8D99-48F3FDF0BDE4}"/>
          </ac:spMkLst>
        </pc:spChg>
      </pc:sldChg>
      <pc:sldChg chg="modSp mod">
        <pc:chgData name="Siniša Vuksan" userId="3af124f9-b8e7-46e3-9422-21ae1d17ac0b" providerId="ADAL" clId="{99365A99-1488-49E0-96C0-5C766922975C}" dt="2022-01-04T08:35:05.139" v="79" actId="14826"/>
        <pc:sldMkLst>
          <pc:docMk/>
          <pc:sldMk cId="2122178903" sldId="288"/>
        </pc:sldMkLst>
        <pc:spChg chg="mod">
          <ac:chgData name="Siniša Vuksan" userId="3af124f9-b8e7-46e3-9422-21ae1d17ac0b" providerId="ADAL" clId="{99365A99-1488-49E0-96C0-5C766922975C}" dt="2022-01-04T08:33:48.964" v="77" actId="20577"/>
          <ac:spMkLst>
            <pc:docMk/>
            <pc:sldMk cId="2122178903" sldId="288"/>
            <ac:spMk id="6" creationId="{FFE14C9D-F79A-42C0-87D5-7951E53F2573}"/>
          </ac:spMkLst>
        </pc:spChg>
        <pc:picChg chg="mod">
          <ac:chgData name="Siniša Vuksan" userId="3af124f9-b8e7-46e3-9422-21ae1d17ac0b" providerId="ADAL" clId="{99365A99-1488-49E0-96C0-5C766922975C}" dt="2022-01-04T08:34:42.510" v="78" actId="14826"/>
          <ac:picMkLst>
            <pc:docMk/>
            <pc:sldMk cId="2122178903" sldId="288"/>
            <ac:picMk id="4" creationId="{1B2619D9-4F98-4A11-8FFE-57C7EB1F529A}"/>
          </ac:picMkLst>
        </pc:picChg>
        <pc:picChg chg="mod">
          <ac:chgData name="Siniša Vuksan" userId="3af124f9-b8e7-46e3-9422-21ae1d17ac0b" providerId="ADAL" clId="{99365A99-1488-49E0-96C0-5C766922975C}" dt="2022-01-04T08:35:05.139" v="79" actId="14826"/>
          <ac:picMkLst>
            <pc:docMk/>
            <pc:sldMk cId="2122178903" sldId="288"/>
            <ac:picMk id="7" creationId="{40106C37-8279-4C0B-A4A6-4051FF501A0A}"/>
          </ac:picMkLst>
        </pc:picChg>
      </pc:sldChg>
      <pc:sldChg chg="modSp mod">
        <pc:chgData name="Siniša Vuksan" userId="3af124f9-b8e7-46e3-9422-21ae1d17ac0b" providerId="ADAL" clId="{99365A99-1488-49E0-96C0-5C766922975C}" dt="2022-01-04T08:38:21.561" v="579" actId="20577"/>
        <pc:sldMkLst>
          <pc:docMk/>
          <pc:sldMk cId="1167673325" sldId="300"/>
        </pc:sldMkLst>
        <pc:spChg chg="mod">
          <ac:chgData name="Siniša Vuksan" userId="3af124f9-b8e7-46e3-9422-21ae1d17ac0b" providerId="ADAL" clId="{99365A99-1488-49E0-96C0-5C766922975C}" dt="2022-01-04T08:38:21.561" v="579" actId="20577"/>
          <ac:spMkLst>
            <pc:docMk/>
            <pc:sldMk cId="1167673325" sldId="300"/>
            <ac:spMk id="6" creationId="{FFE14C9D-F79A-42C0-87D5-7951E53F2573}"/>
          </ac:spMkLst>
        </pc:spChg>
        <pc:picChg chg="mod">
          <ac:chgData name="Siniša Vuksan" userId="3af124f9-b8e7-46e3-9422-21ae1d17ac0b" providerId="ADAL" clId="{99365A99-1488-49E0-96C0-5C766922975C}" dt="2022-01-04T08:35:26.169" v="84" actId="14100"/>
          <ac:picMkLst>
            <pc:docMk/>
            <pc:sldMk cId="1167673325" sldId="300"/>
            <ac:picMk id="5" creationId="{E24C9881-BB40-4A55-843E-41EADF141365}"/>
          </ac:picMkLst>
        </pc:picChg>
        <pc:picChg chg="mod">
          <ac:chgData name="Siniša Vuksan" userId="3af124f9-b8e7-46e3-9422-21ae1d17ac0b" providerId="ADAL" clId="{99365A99-1488-49E0-96C0-5C766922975C}" dt="2022-01-04T08:35:15.305" v="81" actId="14826"/>
          <ac:picMkLst>
            <pc:docMk/>
            <pc:sldMk cId="1167673325" sldId="300"/>
            <ac:picMk id="7" creationId="{40106C37-8279-4C0B-A4A6-4051FF501A0A}"/>
          </ac:picMkLst>
        </pc:picChg>
      </pc:sldChg>
      <pc:sldChg chg="del">
        <pc:chgData name="Siniša Vuksan" userId="3af124f9-b8e7-46e3-9422-21ae1d17ac0b" providerId="ADAL" clId="{99365A99-1488-49E0-96C0-5C766922975C}" dt="2022-01-04T10:46:48.798" v="3563" actId="47"/>
        <pc:sldMkLst>
          <pc:docMk/>
          <pc:sldMk cId="200756692" sldId="511"/>
        </pc:sldMkLst>
      </pc:sldChg>
      <pc:sldChg chg="addSp delSp modSp mod ord addAnim delAnim modAnim">
        <pc:chgData name="Siniša Vuksan" userId="3af124f9-b8e7-46e3-9422-21ae1d17ac0b" providerId="ADAL" clId="{99365A99-1488-49E0-96C0-5C766922975C}" dt="2022-01-04T08:46:11.814" v="744" actId="14100"/>
        <pc:sldMkLst>
          <pc:docMk/>
          <pc:sldMk cId="2762813729" sldId="526"/>
        </pc:sldMkLst>
        <pc:spChg chg="mod">
          <ac:chgData name="Siniša Vuksan" userId="3af124f9-b8e7-46e3-9422-21ae1d17ac0b" providerId="ADAL" clId="{99365A99-1488-49E0-96C0-5C766922975C}" dt="2022-01-04T08:42:37.599" v="680" actId="14100"/>
          <ac:spMkLst>
            <pc:docMk/>
            <pc:sldMk cId="2762813729" sldId="526"/>
            <ac:spMk id="6" creationId="{010AB125-9086-4261-98B4-FC5A0801347C}"/>
          </ac:spMkLst>
        </pc:spChg>
        <pc:spChg chg="mod">
          <ac:chgData name="Siniša Vuksan" userId="3af124f9-b8e7-46e3-9422-21ae1d17ac0b" providerId="ADAL" clId="{99365A99-1488-49E0-96C0-5C766922975C}" dt="2022-01-04T08:40:15.956" v="596" actId="20577"/>
          <ac:spMkLst>
            <pc:docMk/>
            <pc:sldMk cId="2762813729" sldId="526"/>
            <ac:spMk id="7" creationId="{0256D9EB-C20B-45FA-9F3D-124012366C9E}"/>
          </ac:spMkLst>
        </pc:spChg>
        <pc:spChg chg="del">
          <ac:chgData name="Siniša Vuksan" userId="3af124f9-b8e7-46e3-9422-21ae1d17ac0b" providerId="ADAL" clId="{99365A99-1488-49E0-96C0-5C766922975C}" dt="2022-01-04T08:39:27.552" v="586" actId="478"/>
          <ac:spMkLst>
            <pc:docMk/>
            <pc:sldMk cId="2762813729" sldId="526"/>
            <ac:spMk id="10" creationId="{2F5D493A-1D5A-47CD-91DA-CD5D179EF30C}"/>
          </ac:spMkLst>
        </pc:spChg>
        <pc:spChg chg="del">
          <ac:chgData name="Siniša Vuksan" userId="3af124f9-b8e7-46e3-9422-21ae1d17ac0b" providerId="ADAL" clId="{99365A99-1488-49E0-96C0-5C766922975C}" dt="2022-01-04T08:39:40.367" v="591" actId="478"/>
          <ac:spMkLst>
            <pc:docMk/>
            <pc:sldMk cId="2762813729" sldId="526"/>
            <ac:spMk id="11" creationId="{58069BE6-4B81-438D-900B-C21BB1B68360}"/>
          </ac:spMkLst>
        </pc:spChg>
        <pc:spChg chg="del">
          <ac:chgData name="Siniša Vuksan" userId="3af124f9-b8e7-46e3-9422-21ae1d17ac0b" providerId="ADAL" clId="{99365A99-1488-49E0-96C0-5C766922975C}" dt="2022-01-04T08:39:27.552" v="586" actId="478"/>
          <ac:spMkLst>
            <pc:docMk/>
            <pc:sldMk cId="2762813729" sldId="526"/>
            <ac:spMk id="12" creationId="{F10E96AA-A32F-4080-81DD-A8C57A503A0E}"/>
          </ac:spMkLst>
        </pc:spChg>
        <pc:spChg chg="del">
          <ac:chgData name="Siniša Vuksan" userId="3af124f9-b8e7-46e3-9422-21ae1d17ac0b" providerId="ADAL" clId="{99365A99-1488-49E0-96C0-5C766922975C}" dt="2022-01-04T08:39:27.552" v="586" actId="478"/>
          <ac:spMkLst>
            <pc:docMk/>
            <pc:sldMk cId="2762813729" sldId="526"/>
            <ac:spMk id="13" creationId="{A5CFC788-4D82-433F-B955-5C1182EAC5BB}"/>
          </ac:spMkLst>
        </pc:spChg>
        <pc:spChg chg="del">
          <ac:chgData name="Siniša Vuksan" userId="3af124f9-b8e7-46e3-9422-21ae1d17ac0b" providerId="ADAL" clId="{99365A99-1488-49E0-96C0-5C766922975C}" dt="2022-01-04T08:39:36.217" v="590" actId="478"/>
          <ac:spMkLst>
            <pc:docMk/>
            <pc:sldMk cId="2762813729" sldId="526"/>
            <ac:spMk id="15" creationId="{985B1F0F-3EF9-495F-9ADA-5F365127805F}"/>
          </ac:spMkLst>
        </pc:spChg>
        <pc:spChg chg="del">
          <ac:chgData name="Siniša Vuksan" userId="3af124f9-b8e7-46e3-9422-21ae1d17ac0b" providerId="ADAL" clId="{99365A99-1488-49E0-96C0-5C766922975C}" dt="2022-01-04T08:39:27.552" v="586" actId="478"/>
          <ac:spMkLst>
            <pc:docMk/>
            <pc:sldMk cId="2762813729" sldId="526"/>
            <ac:spMk id="16" creationId="{3642C0A8-F601-4A89-93C6-E21818B5D63B}"/>
          </ac:spMkLst>
        </pc:spChg>
        <pc:spChg chg="del mod">
          <ac:chgData name="Siniša Vuksan" userId="3af124f9-b8e7-46e3-9422-21ae1d17ac0b" providerId="ADAL" clId="{99365A99-1488-49E0-96C0-5C766922975C}" dt="2022-01-04T08:39:40.367" v="591" actId="478"/>
          <ac:spMkLst>
            <pc:docMk/>
            <pc:sldMk cId="2762813729" sldId="526"/>
            <ac:spMk id="17" creationId="{0F416F05-1F18-47A3-955A-F35776533FD9}"/>
          </ac:spMkLst>
        </pc:spChg>
        <pc:spChg chg="del">
          <ac:chgData name="Siniša Vuksan" userId="3af124f9-b8e7-46e3-9422-21ae1d17ac0b" providerId="ADAL" clId="{99365A99-1488-49E0-96C0-5C766922975C}" dt="2022-01-04T08:39:27.552" v="586" actId="478"/>
          <ac:spMkLst>
            <pc:docMk/>
            <pc:sldMk cId="2762813729" sldId="526"/>
            <ac:spMk id="18" creationId="{A5AD6C4F-2311-4B1F-BBCE-A475AD020040}"/>
          </ac:spMkLst>
        </pc:spChg>
        <pc:spChg chg="del">
          <ac:chgData name="Siniša Vuksan" userId="3af124f9-b8e7-46e3-9422-21ae1d17ac0b" providerId="ADAL" clId="{99365A99-1488-49E0-96C0-5C766922975C}" dt="2022-01-04T08:39:27.552" v="586" actId="478"/>
          <ac:spMkLst>
            <pc:docMk/>
            <pc:sldMk cId="2762813729" sldId="526"/>
            <ac:spMk id="19" creationId="{EBFB9998-0B26-4032-8C5A-7C0026E9F338}"/>
          </ac:spMkLst>
        </pc:spChg>
        <pc:spChg chg="del">
          <ac:chgData name="Siniša Vuksan" userId="3af124f9-b8e7-46e3-9422-21ae1d17ac0b" providerId="ADAL" clId="{99365A99-1488-49E0-96C0-5C766922975C}" dt="2022-01-04T08:39:27.552" v="586" actId="478"/>
          <ac:spMkLst>
            <pc:docMk/>
            <pc:sldMk cId="2762813729" sldId="526"/>
            <ac:spMk id="20" creationId="{8E7E5947-9070-4DB2-899B-49D1DBE92549}"/>
          </ac:spMkLst>
        </pc:spChg>
        <pc:spChg chg="del">
          <ac:chgData name="Siniša Vuksan" userId="3af124f9-b8e7-46e3-9422-21ae1d17ac0b" providerId="ADAL" clId="{99365A99-1488-49E0-96C0-5C766922975C}" dt="2022-01-04T08:40:21.014" v="597" actId="478"/>
          <ac:spMkLst>
            <pc:docMk/>
            <pc:sldMk cId="2762813729" sldId="526"/>
            <ac:spMk id="21" creationId="{4BD84E1C-7B49-4075-8869-2230B5618DD2}"/>
          </ac:spMkLst>
        </pc:spChg>
        <pc:spChg chg="add mod">
          <ac:chgData name="Siniša Vuksan" userId="3af124f9-b8e7-46e3-9422-21ae1d17ac0b" providerId="ADAL" clId="{99365A99-1488-49E0-96C0-5C766922975C}" dt="2022-01-04T08:43:16.716" v="719" actId="20577"/>
          <ac:spMkLst>
            <pc:docMk/>
            <pc:sldMk cId="2762813729" sldId="526"/>
            <ac:spMk id="22" creationId="{3366DD22-1660-4B96-982C-4C327326E0FC}"/>
          </ac:spMkLst>
        </pc:spChg>
        <pc:picChg chg="add del mod">
          <ac:chgData name="Siniša Vuksan" userId="3af124f9-b8e7-46e3-9422-21ae1d17ac0b" providerId="ADAL" clId="{99365A99-1488-49E0-96C0-5C766922975C}" dt="2022-01-04T08:42:27.189" v="676" actId="1076"/>
          <ac:picMkLst>
            <pc:docMk/>
            <pc:sldMk cId="2762813729" sldId="526"/>
            <ac:picMk id="2" creationId="{79AB126F-5218-4223-8FB3-6BD5D18FF2B3}"/>
          </ac:picMkLst>
        </pc:picChg>
        <pc:picChg chg="mod">
          <ac:chgData name="Siniša Vuksan" userId="3af124f9-b8e7-46e3-9422-21ae1d17ac0b" providerId="ADAL" clId="{99365A99-1488-49E0-96C0-5C766922975C}" dt="2022-01-04T08:46:11.814" v="744" actId="14100"/>
          <ac:picMkLst>
            <pc:docMk/>
            <pc:sldMk cId="2762813729" sldId="526"/>
            <ac:picMk id="4" creationId="{1B2619D9-4F98-4A11-8FFE-57C7EB1F529A}"/>
          </ac:picMkLst>
        </pc:picChg>
      </pc:sldChg>
      <pc:sldChg chg="modSp del mod">
        <pc:chgData name="Siniša Vuksan" userId="3af124f9-b8e7-46e3-9422-21ae1d17ac0b" providerId="ADAL" clId="{99365A99-1488-49E0-96C0-5C766922975C}" dt="2022-01-04T10:46:49.990" v="3564" actId="47"/>
        <pc:sldMkLst>
          <pc:docMk/>
          <pc:sldMk cId="3759385230" sldId="528"/>
        </pc:sldMkLst>
        <pc:picChg chg="mod">
          <ac:chgData name="Siniša Vuksan" userId="3af124f9-b8e7-46e3-9422-21ae1d17ac0b" providerId="ADAL" clId="{99365A99-1488-49E0-96C0-5C766922975C}" dt="2022-01-04T09:00:51.444" v="1145" actId="1076"/>
          <ac:picMkLst>
            <pc:docMk/>
            <pc:sldMk cId="3759385230" sldId="528"/>
            <ac:picMk id="2" creationId="{B69E1C10-ACFD-49C4-B019-6B92ED78F85E}"/>
          </ac:picMkLst>
        </pc:picChg>
        <pc:picChg chg="mod">
          <ac:chgData name="Siniša Vuksan" userId="3af124f9-b8e7-46e3-9422-21ae1d17ac0b" providerId="ADAL" clId="{99365A99-1488-49E0-96C0-5C766922975C}" dt="2022-01-04T08:44:34.554" v="725" actId="1076"/>
          <ac:picMkLst>
            <pc:docMk/>
            <pc:sldMk cId="3759385230" sldId="528"/>
            <ac:picMk id="4" creationId="{1B2619D9-4F98-4A11-8FFE-57C7EB1F529A}"/>
          </ac:picMkLst>
        </pc:picChg>
      </pc:sldChg>
      <pc:sldChg chg="addSp delSp modSp add del mod delAnim modAnim">
        <pc:chgData name="Siniša Vuksan" userId="3af124f9-b8e7-46e3-9422-21ae1d17ac0b" providerId="ADAL" clId="{99365A99-1488-49E0-96C0-5C766922975C}" dt="2022-01-04T10:57:32.593" v="3875" actId="20577"/>
        <pc:sldMkLst>
          <pc:docMk/>
          <pc:sldMk cId="1406669383" sldId="529"/>
        </pc:sldMkLst>
        <pc:spChg chg="del">
          <ac:chgData name="Siniša Vuksan" userId="3af124f9-b8e7-46e3-9422-21ae1d17ac0b" providerId="ADAL" clId="{99365A99-1488-49E0-96C0-5C766922975C}" dt="2022-01-04T10:48:57.829" v="3584" actId="478"/>
          <ac:spMkLst>
            <pc:docMk/>
            <pc:sldMk cId="1406669383" sldId="529"/>
            <ac:spMk id="5" creationId="{7497090C-607C-48BF-B380-4BE7F2BC7716}"/>
          </ac:spMkLst>
        </pc:spChg>
        <pc:spChg chg="mod">
          <ac:chgData name="Siniša Vuksan" userId="3af124f9-b8e7-46e3-9422-21ae1d17ac0b" providerId="ADAL" clId="{99365A99-1488-49E0-96C0-5C766922975C}" dt="2022-01-04T10:56:52.299" v="3772" actId="14100"/>
          <ac:spMkLst>
            <pc:docMk/>
            <pc:sldMk cId="1406669383" sldId="529"/>
            <ac:spMk id="6" creationId="{010AB125-9086-4261-98B4-FC5A0801347C}"/>
          </ac:spMkLst>
        </pc:spChg>
        <pc:spChg chg="mod">
          <ac:chgData name="Siniša Vuksan" userId="3af124f9-b8e7-46e3-9422-21ae1d17ac0b" providerId="ADAL" clId="{99365A99-1488-49E0-96C0-5C766922975C}" dt="2022-01-04T10:49:09.522" v="3588" actId="20577"/>
          <ac:spMkLst>
            <pc:docMk/>
            <pc:sldMk cId="1406669383" sldId="529"/>
            <ac:spMk id="7" creationId="{BD27CF50-1D5A-4213-9C4D-0ED4E94F5CE1}"/>
          </ac:spMkLst>
        </pc:spChg>
        <pc:spChg chg="del">
          <ac:chgData name="Siniša Vuksan" userId="3af124f9-b8e7-46e3-9422-21ae1d17ac0b" providerId="ADAL" clId="{99365A99-1488-49E0-96C0-5C766922975C}" dt="2022-01-04T10:48:57.829" v="3584" actId="478"/>
          <ac:spMkLst>
            <pc:docMk/>
            <pc:sldMk cId="1406669383" sldId="529"/>
            <ac:spMk id="18" creationId="{0415A54F-D589-40D2-89CC-F09D60C1C343}"/>
          </ac:spMkLst>
        </pc:spChg>
        <pc:spChg chg="del">
          <ac:chgData name="Siniša Vuksan" userId="3af124f9-b8e7-46e3-9422-21ae1d17ac0b" providerId="ADAL" clId="{99365A99-1488-49E0-96C0-5C766922975C}" dt="2022-01-04T10:48:57.829" v="3584" actId="478"/>
          <ac:spMkLst>
            <pc:docMk/>
            <pc:sldMk cId="1406669383" sldId="529"/>
            <ac:spMk id="19" creationId="{3CC51EA6-969F-4287-8C0C-D3A45AF9F5BE}"/>
          </ac:spMkLst>
        </pc:spChg>
        <pc:spChg chg="del">
          <ac:chgData name="Siniša Vuksan" userId="3af124f9-b8e7-46e3-9422-21ae1d17ac0b" providerId="ADAL" clId="{99365A99-1488-49E0-96C0-5C766922975C}" dt="2022-01-04T10:48:57.829" v="3584" actId="478"/>
          <ac:spMkLst>
            <pc:docMk/>
            <pc:sldMk cId="1406669383" sldId="529"/>
            <ac:spMk id="20" creationId="{C4BF41A1-4673-42EE-9677-8FB0D1BB7A5F}"/>
          </ac:spMkLst>
        </pc:spChg>
        <pc:spChg chg="del">
          <ac:chgData name="Siniša Vuksan" userId="3af124f9-b8e7-46e3-9422-21ae1d17ac0b" providerId="ADAL" clId="{99365A99-1488-49E0-96C0-5C766922975C}" dt="2022-01-04T10:48:57.829" v="3584" actId="478"/>
          <ac:spMkLst>
            <pc:docMk/>
            <pc:sldMk cId="1406669383" sldId="529"/>
            <ac:spMk id="21" creationId="{B58EF9CE-B429-45F7-90D4-585F6A4C2921}"/>
          </ac:spMkLst>
        </pc:spChg>
        <pc:spChg chg="del">
          <ac:chgData name="Siniša Vuksan" userId="3af124f9-b8e7-46e3-9422-21ae1d17ac0b" providerId="ADAL" clId="{99365A99-1488-49E0-96C0-5C766922975C}" dt="2022-01-04T10:48:57.829" v="3584" actId="478"/>
          <ac:spMkLst>
            <pc:docMk/>
            <pc:sldMk cId="1406669383" sldId="529"/>
            <ac:spMk id="22" creationId="{816F7479-00B2-48AD-9FD5-EF92F5C5F512}"/>
          </ac:spMkLst>
        </pc:spChg>
        <pc:spChg chg="del">
          <ac:chgData name="Siniša Vuksan" userId="3af124f9-b8e7-46e3-9422-21ae1d17ac0b" providerId="ADAL" clId="{99365A99-1488-49E0-96C0-5C766922975C}" dt="2022-01-04T10:48:57.829" v="3584" actId="478"/>
          <ac:spMkLst>
            <pc:docMk/>
            <pc:sldMk cId="1406669383" sldId="529"/>
            <ac:spMk id="23" creationId="{54AC9121-14BC-47C8-AF02-2805AB7BD207}"/>
          </ac:spMkLst>
        </pc:spChg>
        <pc:spChg chg="del">
          <ac:chgData name="Siniša Vuksan" userId="3af124f9-b8e7-46e3-9422-21ae1d17ac0b" providerId="ADAL" clId="{99365A99-1488-49E0-96C0-5C766922975C}" dt="2022-01-04T10:48:57.829" v="3584" actId="478"/>
          <ac:spMkLst>
            <pc:docMk/>
            <pc:sldMk cId="1406669383" sldId="529"/>
            <ac:spMk id="24" creationId="{E5914700-BB8E-4FB8-A65A-E1CDFC2B205D}"/>
          </ac:spMkLst>
        </pc:spChg>
        <pc:spChg chg="del">
          <ac:chgData name="Siniša Vuksan" userId="3af124f9-b8e7-46e3-9422-21ae1d17ac0b" providerId="ADAL" clId="{99365A99-1488-49E0-96C0-5C766922975C}" dt="2022-01-04T10:48:57.829" v="3584" actId="478"/>
          <ac:spMkLst>
            <pc:docMk/>
            <pc:sldMk cId="1406669383" sldId="529"/>
            <ac:spMk id="25" creationId="{DF08E771-2EE6-4364-A99F-0D83DC3BEA21}"/>
          </ac:spMkLst>
        </pc:spChg>
        <pc:spChg chg="del">
          <ac:chgData name="Siniša Vuksan" userId="3af124f9-b8e7-46e3-9422-21ae1d17ac0b" providerId="ADAL" clId="{99365A99-1488-49E0-96C0-5C766922975C}" dt="2022-01-04T10:49:14.010" v="3590" actId="478"/>
          <ac:spMkLst>
            <pc:docMk/>
            <pc:sldMk cId="1406669383" sldId="529"/>
            <ac:spMk id="26" creationId="{A0F4696A-9A8F-4B0C-9A12-252F98A2E2BA}"/>
          </ac:spMkLst>
        </pc:spChg>
        <pc:spChg chg="add mod">
          <ac:chgData name="Siniša Vuksan" userId="3af124f9-b8e7-46e3-9422-21ae1d17ac0b" providerId="ADAL" clId="{99365A99-1488-49E0-96C0-5C766922975C}" dt="2022-01-04T10:57:32.593" v="3875" actId="20577"/>
          <ac:spMkLst>
            <pc:docMk/>
            <pc:sldMk cId="1406669383" sldId="529"/>
            <ac:spMk id="27" creationId="{E2EB677E-035D-4BAA-ACF0-E65915F82256}"/>
          </ac:spMkLst>
        </pc:spChg>
        <pc:picChg chg="mod ord">
          <ac:chgData name="Siniša Vuksan" userId="3af124f9-b8e7-46e3-9422-21ae1d17ac0b" providerId="ADAL" clId="{99365A99-1488-49E0-96C0-5C766922975C}" dt="2022-01-04T10:54:37.751" v="3712" actId="1038"/>
          <ac:picMkLst>
            <pc:docMk/>
            <pc:sldMk cId="1406669383" sldId="529"/>
            <ac:picMk id="2" creationId="{B69E1C10-ACFD-49C4-B019-6B92ED78F85E}"/>
          </ac:picMkLst>
        </pc:picChg>
        <pc:picChg chg="mod">
          <ac:chgData name="Siniša Vuksan" userId="3af124f9-b8e7-46e3-9422-21ae1d17ac0b" providerId="ADAL" clId="{99365A99-1488-49E0-96C0-5C766922975C}" dt="2022-01-04T10:49:39.466" v="3599" actId="14826"/>
          <ac:picMkLst>
            <pc:docMk/>
            <pc:sldMk cId="1406669383" sldId="529"/>
            <ac:picMk id="4" creationId="{1B2619D9-4F98-4A11-8FFE-57C7EB1F529A}"/>
          </ac:picMkLst>
        </pc:picChg>
        <pc:picChg chg="add mod">
          <ac:chgData name="Siniša Vuksan" userId="3af124f9-b8e7-46e3-9422-21ae1d17ac0b" providerId="ADAL" clId="{99365A99-1488-49E0-96C0-5C766922975C}" dt="2022-01-04T10:56:33.330" v="3768" actId="1076"/>
          <ac:picMkLst>
            <pc:docMk/>
            <pc:sldMk cId="1406669383" sldId="529"/>
            <ac:picMk id="8" creationId="{A96DF397-E439-42B6-B3CA-2C13FB17E007}"/>
          </ac:picMkLst>
        </pc:picChg>
      </pc:sldChg>
      <pc:sldChg chg="modSp del mod modAnim">
        <pc:chgData name="Siniša Vuksan" userId="3af124f9-b8e7-46e3-9422-21ae1d17ac0b" providerId="ADAL" clId="{99365A99-1488-49E0-96C0-5C766922975C}" dt="2022-01-04T10:49:21.121" v="3592" actId="47"/>
        <pc:sldMkLst>
          <pc:docMk/>
          <pc:sldMk cId="3295334941" sldId="530"/>
        </pc:sldMkLst>
        <pc:spChg chg="mod">
          <ac:chgData name="Siniša Vuksan" userId="3af124f9-b8e7-46e3-9422-21ae1d17ac0b" providerId="ADAL" clId="{99365A99-1488-49E0-96C0-5C766922975C}" dt="2022-01-04T08:57:08.966" v="936" actId="14100"/>
          <ac:spMkLst>
            <pc:docMk/>
            <pc:sldMk cId="3295334941" sldId="530"/>
            <ac:spMk id="6" creationId="{010AB125-9086-4261-98B4-FC5A0801347C}"/>
          </ac:spMkLst>
        </pc:spChg>
        <pc:picChg chg="mod">
          <ac:chgData name="Siniša Vuksan" userId="3af124f9-b8e7-46e3-9422-21ae1d17ac0b" providerId="ADAL" clId="{99365A99-1488-49E0-96C0-5C766922975C}" dt="2022-01-04T08:57:13.772" v="937" actId="14100"/>
          <ac:picMkLst>
            <pc:docMk/>
            <pc:sldMk cId="3295334941" sldId="530"/>
            <ac:picMk id="2" creationId="{B69E1C10-ACFD-49C4-B019-6B92ED78F85E}"/>
          </ac:picMkLst>
        </pc:picChg>
        <pc:picChg chg="mod">
          <ac:chgData name="Siniša Vuksan" userId="3af124f9-b8e7-46e3-9422-21ae1d17ac0b" providerId="ADAL" clId="{99365A99-1488-49E0-96C0-5C766922975C}" dt="2022-01-04T08:44:39.918" v="727" actId="1076"/>
          <ac:picMkLst>
            <pc:docMk/>
            <pc:sldMk cId="3295334941" sldId="530"/>
            <ac:picMk id="4" creationId="{1B2619D9-4F98-4A11-8FFE-57C7EB1F529A}"/>
          </ac:picMkLst>
        </pc:picChg>
      </pc:sldChg>
      <pc:sldChg chg="addSp delSp modSp mod ord delAnim modAnim">
        <pc:chgData name="Siniša Vuksan" userId="3af124f9-b8e7-46e3-9422-21ae1d17ac0b" providerId="ADAL" clId="{99365A99-1488-49E0-96C0-5C766922975C}" dt="2022-01-04T11:08:29.712" v="4261" actId="20577"/>
        <pc:sldMkLst>
          <pc:docMk/>
          <pc:sldMk cId="3697847466" sldId="531"/>
        </pc:sldMkLst>
        <pc:spChg chg="mod">
          <ac:chgData name="Siniša Vuksan" userId="3af124f9-b8e7-46e3-9422-21ae1d17ac0b" providerId="ADAL" clId="{99365A99-1488-49E0-96C0-5C766922975C}" dt="2022-01-04T10:53:09.976" v="3659" actId="20577"/>
          <ac:spMkLst>
            <pc:docMk/>
            <pc:sldMk cId="3697847466" sldId="531"/>
            <ac:spMk id="6" creationId="{010AB125-9086-4261-98B4-FC5A0801347C}"/>
          </ac:spMkLst>
        </pc:spChg>
        <pc:spChg chg="mod">
          <ac:chgData name="Siniša Vuksan" userId="3af124f9-b8e7-46e3-9422-21ae1d17ac0b" providerId="ADAL" clId="{99365A99-1488-49E0-96C0-5C766922975C}" dt="2022-01-04T10:47:31.157" v="3575" actId="20577"/>
          <ac:spMkLst>
            <pc:docMk/>
            <pc:sldMk cId="3697847466" sldId="531"/>
            <ac:spMk id="7" creationId="{0256D9EB-C20B-45FA-9F3D-124012366C9E}"/>
          </ac:spMkLst>
        </pc:spChg>
        <pc:spChg chg="del">
          <ac:chgData name="Siniša Vuksan" userId="3af124f9-b8e7-46e3-9422-21ae1d17ac0b" providerId="ADAL" clId="{99365A99-1488-49E0-96C0-5C766922975C}" dt="2022-01-04T10:47:06.037" v="3571" actId="478"/>
          <ac:spMkLst>
            <pc:docMk/>
            <pc:sldMk cId="3697847466" sldId="531"/>
            <ac:spMk id="9" creationId="{8F06FBBD-94EE-44A7-B2B6-47CA03C17815}"/>
          </ac:spMkLst>
        </pc:spChg>
        <pc:spChg chg="add mod">
          <ac:chgData name="Siniša Vuksan" userId="3af124f9-b8e7-46e3-9422-21ae1d17ac0b" providerId="ADAL" clId="{99365A99-1488-49E0-96C0-5C766922975C}" dt="2022-01-04T10:58:59.889" v="3879" actId="1076"/>
          <ac:spMkLst>
            <pc:docMk/>
            <pc:sldMk cId="3697847466" sldId="531"/>
            <ac:spMk id="13" creationId="{6EDF74B3-ADA3-4BBC-A2FB-B13FB8E21A55}"/>
          </ac:spMkLst>
        </pc:spChg>
        <pc:spChg chg="add mod">
          <ac:chgData name="Siniša Vuksan" userId="3af124f9-b8e7-46e3-9422-21ae1d17ac0b" providerId="ADAL" clId="{99365A99-1488-49E0-96C0-5C766922975C}" dt="2022-01-04T10:59:11.112" v="3887" actId="1036"/>
          <ac:spMkLst>
            <pc:docMk/>
            <pc:sldMk cId="3697847466" sldId="531"/>
            <ac:spMk id="14" creationId="{D9B31CD7-6ACD-44AC-AA7E-8199B6742262}"/>
          </ac:spMkLst>
        </pc:spChg>
        <pc:spChg chg="add mod">
          <ac:chgData name="Siniša Vuksan" userId="3af124f9-b8e7-46e3-9422-21ae1d17ac0b" providerId="ADAL" clId="{99365A99-1488-49E0-96C0-5C766922975C}" dt="2022-01-04T10:59:20.264" v="3894" actId="1035"/>
          <ac:spMkLst>
            <pc:docMk/>
            <pc:sldMk cId="3697847466" sldId="531"/>
            <ac:spMk id="15" creationId="{C1A7ADFA-4404-4D69-A159-A90B371D734C}"/>
          </ac:spMkLst>
        </pc:spChg>
        <pc:spChg chg="add mod">
          <ac:chgData name="Siniša Vuksan" userId="3af124f9-b8e7-46e3-9422-21ae1d17ac0b" providerId="ADAL" clId="{99365A99-1488-49E0-96C0-5C766922975C}" dt="2022-01-04T10:59:35.427" v="3899" actId="1035"/>
          <ac:spMkLst>
            <pc:docMk/>
            <pc:sldMk cId="3697847466" sldId="531"/>
            <ac:spMk id="16" creationId="{35DA8EA8-C5F8-40E1-A012-B01BB606ABD8}"/>
          </ac:spMkLst>
        </pc:spChg>
        <pc:spChg chg="add mod">
          <ac:chgData name="Siniša Vuksan" userId="3af124f9-b8e7-46e3-9422-21ae1d17ac0b" providerId="ADAL" clId="{99365A99-1488-49E0-96C0-5C766922975C}" dt="2022-01-04T10:59:43.148" v="3902" actId="1076"/>
          <ac:spMkLst>
            <pc:docMk/>
            <pc:sldMk cId="3697847466" sldId="531"/>
            <ac:spMk id="17" creationId="{76C70A27-4AFD-45C1-88BC-A6665D356969}"/>
          </ac:spMkLst>
        </pc:spChg>
        <pc:spChg chg="add mod">
          <ac:chgData name="Siniša Vuksan" userId="3af124f9-b8e7-46e3-9422-21ae1d17ac0b" providerId="ADAL" clId="{99365A99-1488-49E0-96C0-5C766922975C}" dt="2022-01-04T11:08:29.712" v="4261" actId="20577"/>
          <ac:spMkLst>
            <pc:docMk/>
            <pc:sldMk cId="3697847466" sldId="531"/>
            <ac:spMk id="18" creationId="{6453641E-5E45-4F73-B530-EBBB9163AC58}"/>
          </ac:spMkLst>
        </pc:spChg>
        <pc:spChg chg="add mod">
          <ac:chgData name="Siniša Vuksan" userId="3af124f9-b8e7-46e3-9422-21ae1d17ac0b" providerId="ADAL" clId="{99365A99-1488-49E0-96C0-5C766922975C}" dt="2022-01-04T11:00:06.407" v="3912" actId="1076"/>
          <ac:spMkLst>
            <pc:docMk/>
            <pc:sldMk cId="3697847466" sldId="531"/>
            <ac:spMk id="19" creationId="{16C430CC-BD2A-4559-BB1C-51E17E40E192}"/>
          </ac:spMkLst>
        </pc:spChg>
        <pc:spChg chg="add mod">
          <ac:chgData name="Siniša Vuksan" userId="3af124f9-b8e7-46e3-9422-21ae1d17ac0b" providerId="ADAL" clId="{99365A99-1488-49E0-96C0-5C766922975C}" dt="2022-01-04T11:00:15.446" v="3920" actId="1035"/>
          <ac:spMkLst>
            <pc:docMk/>
            <pc:sldMk cId="3697847466" sldId="531"/>
            <ac:spMk id="20" creationId="{32D623AD-7DF4-4AB8-A3B2-35D406F2E9D3}"/>
          </ac:spMkLst>
        </pc:spChg>
        <pc:spChg chg="add mod">
          <ac:chgData name="Siniša Vuksan" userId="3af124f9-b8e7-46e3-9422-21ae1d17ac0b" providerId="ADAL" clId="{99365A99-1488-49E0-96C0-5C766922975C}" dt="2022-01-04T11:00:58.014" v="3941" actId="1035"/>
          <ac:spMkLst>
            <pc:docMk/>
            <pc:sldMk cId="3697847466" sldId="531"/>
            <ac:spMk id="21" creationId="{26484515-7996-4C7E-8553-F6BCCE66E60D}"/>
          </ac:spMkLst>
        </pc:spChg>
        <pc:spChg chg="add mod">
          <ac:chgData name="Siniša Vuksan" userId="3af124f9-b8e7-46e3-9422-21ae1d17ac0b" providerId="ADAL" clId="{99365A99-1488-49E0-96C0-5C766922975C}" dt="2022-01-04T11:01:40.509" v="3984" actId="1076"/>
          <ac:spMkLst>
            <pc:docMk/>
            <pc:sldMk cId="3697847466" sldId="531"/>
            <ac:spMk id="22" creationId="{C3B8ECB3-F906-422C-B782-0E9AACFC1A2F}"/>
          </ac:spMkLst>
        </pc:spChg>
        <pc:spChg chg="add mod">
          <ac:chgData name="Siniša Vuksan" userId="3af124f9-b8e7-46e3-9422-21ae1d17ac0b" providerId="ADAL" clId="{99365A99-1488-49E0-96C0-5C766922975C}" dt="2022-01-04T11:01:59.806" v="4014" actId="1035"/>
          <ac:spMkLst>
            <pc:docMk/>
            <pc:sldMk cId="3697847466" sldId="531"/>
            <ac:spMk id="23" creationId="{3F18CF57-68D0-422F-9BF8-39B3A7412ED7}"/>
          </ac:spMkLst>
        </pc:spChg>
        <pc:spChg chg="add mod">
          <ac:chgData name="Siniša Vuksan" userId="3af124f9-b8e7-46e3-9422-21ae1d17ac0b" providerId="ADAL" clId="{99365A99-1488-49E0-96C0-5C766922975C}" dt="2022-01-04T11:02:17.762" v="4033" actId="1035"/>
          <ac:spMkLst>
            <pc:docMk/>
            <pc:sldMk cId="3697847466" sldId="531"/>
            <ac:spMk id="24" creationId="{09F2BE5B-FF16-4D95-83B0-AD4E18E56491}"/>
          </ac:spMkLst>
        </pc:spChg>
        <pc:spChg chg="add mod">
          <ac:chgData name="Siniša Vuksan" userId="3af124f9-b8e7-46e3-9422-21ae1d17ac0b" providerId="ADAL" clId="{99365A99-1488-49E0-96C0-5C766922975C}" dt="2022-01-04T11:02:35.203" v="4055" actId="1036"/>
          <ac:spMkLst>
            <pc:docMk/>
            <pc:sldMk cId="3697847466" sldId="531"/>
            <ac:spMk id="25" creationId="{09463B8C-4A00-4CE9-82C0-7F9ABBD0FE0D}"/>
          </ac:spMkLst>
        </pc:spChg>
        <pc:spChg chg="add mod">
          <ac:chgData name="Siniša Vuksan" userId="3af124f9-b8e7-46e3-9422-21ae1d17ac0b" providerId="ADAL" clId="{99365A99-1488-49E0-96C0-5C766922975C}" dt="2022-01-04T11:02:53.721" v="4077" actId="1035"/>
          <ac:spMkLst>
            <pc:docMk/>
            <pc:sldMk cId="3697847466" sldId="531"/>
            <ac:spMk id="26" creationId="{51D868FD-6781-40B9-9F5F-6C2C2A07C3B0}"/>
          </ac:spMkLst>
        </pc:spChg>
        <pc:spChg chg="add mod">
          <ac:chgData name="Siniša Vuksan" userId="3af124f9-b8e7-46e3-9422-21ae1d17ac0b" providerId="ADAL" clId="{99365A99-1488-49E0-96C0-5C766922975C}" dt="2022-01-04T11:03:22.984" v="4095" actId="20577"/>
          <ac:spMkLst>
            <pc:docMk/>
            <pc:sldMk cId="3697847466" sldId="531"/>
            <ac:spMk id="27" creationId="{56A78301-DD9C-4296-833B-E01C1AF68502}"/>
          </ac:spMkLst>
        </pc:spChg>
        <pc:spChg chg="add mod">
          <ac:chgData name="Siniša Vuksan" userId="3af124f9-b8e7-46e3-9422-21ae1d17ac0b" providerId="ADAL" clId="{99365A99-1488-49E0-96C0-5C766922975C}" dt="2022-01-04T11:03:45.843" v="4128" actId="1036"/>
          <ac:spMkLst>
            <pc:docMk/>
            <pc:sldMk cId="3697847466" sldId="531"/>
            <ac:spMk id="28" creationId="{6BB9A2AA-8751-47AB-9394-6B813C9D82D4}"/>
          </ac:spMkLst>
        </pc:spChg>
        <pc:picChg chg="mod">
          <ac:chgData name="Siniša Vuksan" userId="3af124f9-b8e7-46e3-9422-21ae1d17ac0b" providerId="ADAL" clId="{99365A99-1488-49E0-96C0-5C766922975C}" dt="2022-01-04T10:50:48.284" v="3604" actId="1076"/>
          <ac:picMkLst>
            <pc:docMk/>
            <pc:sldMk cId="3697847466" sldId="531"/>
            <ac:picMk id="2" creationId="{79AB126F-5218-4223-8FB3-6BD5D18FF2B3}"/>
          </ac:picMkLst>
        </pc:picChg>
        <pc:picChg chg="del mod">
          <ac:chgData name="Siniša Vuksan" userId="3af124f9-b8e7-46e3-9422-21ae1d17ac0b" providerId="ADAL" clId="{99365A99-1488-49E0-96C0-5C766922975C}" dt="2022-01-04T10:47:04.171" v="3570" actId="478"/>
          <ac:picMkLst>
            <pc:docMk/>
            <pc:sldMk cId="3697847466" sldId="531"/>
            <ac:picMk id="3" creationId="{B0DF5729-9840-4F87-9AA1-F623E125EF44}"/>
          </ac:picMkLst>
        </pc:picChg>
        <pc:picChg chg="mod">
          <ac:chgData name="Siniša Vuksan" userId="3af124f9-b8e7-46e3-9422-21ae1d17ac0b" providerId="ADAL" clId="{99365A99-1488-49E0-96C0-5C766922975C}" dt="2022-01-04T10:47:55.343" v="3577" actId="14826"/>
          <ac:picMkLst>
            <pc:docMk/>
            <pc:sldMk cId="3697847466" sldId="531"/>
            <ac:picMk id="4" creationId="{1B2619D9-4F98-4A11-8FFE-57C7EB1F529A}"/>
          </ac:picMkLst>
        </pc:picChg>
        <pc:picChg chg="del">
          <ac:chgData name="Siniša Vuksan" userId="3af124f9-b8e7-46e3-9422-21ae1d17ac0b" providerId="ADAL" clId="{99365A99-1488-49E0-96C0-5C766922975C}" dt="2022-01-04T10:47:20.039" v="3572" actId="478"/>
          <ac:picMkLst>
            <pc:docMk/>
            <pc:sldMk cId="3697847466" sldId="531"/>
            <ac:picMk id="10" creationId="{CC280582-00B2-4D81-9287-DEAF59574F5F}"/>
          </ac:picMkLst>
        </pc:picChg>
        <pc:picChg chg="del">
          <ac:chgData name="Siniša Vuksan" userId="3af124f9-b8e7-46e3-9422-21ae1d17ac0b" providerId="ADAL" clId="{99365A99-1488-49E0-96C0-5C766922975C}" dt="2022-01-04T10:47:20.039" v="3572" actId="478"/>
          <ac:picMkLst>
            <pc:docMk/>
            <pc:sldMk cId="3697847466" sldId="531"/>
            <ac:picMk id="11" creationId="{E8F14D81-5F26-434E-AEB9-97FD6A7B092A}"/>
          </ac:picMkLst>
        </pc:picChg>
        <pc:picChg chg="del">
          <ac:chgData name="Siniša Vuksan" userId="3af124f9-b8e7-46e3-9422-21ae1d17ac0b" providerId="ADAL" clId="{99365A99-1488-49E0-96C0-5C766922975C}" dt="2022-01-04T10:47:20.039" v="3572" actId="478"/>
          <ac:picMkLst>
            <pc:docMk/>
            <pc:sldMk cId="3697847466" sldId="531"/>
            <ac:picMk id="12" creationId="{60EB87F7-20DB-40EC-AD22-1D7661167C5A}"/>
          </ac:picMkLst>
        </pc:picChg>
      </pc:sldChg>
      <pc:sldChg chg="addSp delSp modSp mod ord delAnim modAnim">
        <pc:chgData name="Siniša Vuksan" userId="3af124f9-b8e7-46e3-9422-21ae1d17ac0b" providerId="ADAL" clId="{99365A99-1488-49E0-96C0-5C766922975C}" dt="2022-01-04T11:06:48.967" v="4260" actId="1035"/>
        <pc:sldMkLst>
          <pc:docMk/>
          <pc:sldMk cId="1111417439" sldId="532"/>
        </pc:sldMkLst>
        <pc:spChg chg="mod">
          <ac:chgData name="Siniša Vuksan" userId="3af124f9-b8e7-46e3-9422-21ae1d17ac0b" providerId="ADAL" clId="{99365A99-1488-49E0-96C0-5C766922975C}" dt="2022-01-04T11:04:26.019" v="4145" actId="20577"/>
          <ac:spMkLst>
            <pc:docMk/>
            <pc:sldMk cId="1111417439" sldId="532"/>
            <ac:spMk id="5" creationId="{5F3E3B94-F000-48ED-8245-DA680A4B6E98}"/>
          </ac:spMkLst>
        </pc:spChg>
        <pc:spChg chg="mod">
          <ac:chgData name="Siniša Vuksan" userId="3af124f9-b8e7-46e3-9422-21ae1d17ac0b" providerId="ADAL" clId="{99365A99-1488-49E0-96C0-5C766922975C}" dt="2022-01-04T10:52:20.578" v="3640" actId="20577"/>
          <ac:spMkLst>
            <pc:docMk/>
            <pc:sldMk cId="1111417439" sldId="532"/>
            <ac:spMk id="6" creationId="{010AB125-9086-4261-98B4-FC5A0801347C}"/>
          </ac:spMkLst>
        </pc:spChg>
        <pc:spChg chg="del">
          <ac:chgData name="Siniša Vuksan" userId="3af124f9-b8e7-46e3-9422-21ae1d17ac0b" providerId="ADAL" clId="{99365A99-1488-49E0-96C0-5C766922975C}" dt="2022-01-04T10:51:14.796" v="3608" actId="478"/>
          <ac:spMkLst>
            <pc:docMk/>
            <pc:sldMk cId="1111417439" sldId="532"/>
            <ac:spMk id="7" creationId="{1363F52B-5633-4CAD-9891-9AFFB573C4D9}"/>
          </ac:spMkLst>
        </pc:spChg>
        <pc:spChg chg="del">
          <ac:chgData name="Siniša Vuksan" userId="3af124f9-b8e7-46e3-9422-21ae1d17ac0b" providerId="ADAL" clId="{99365A99-1488-49E0-96C0-5C766922975C}" dt="2022-01-04T10:51:14.796" v="3608" actId="478"/>
          <ac:spMkLst>
            <pc:docMk/>
            <pc:sldMk cId="1111417439" sldId="532"/>
            <ac:spMk id="8" creationId="{1613D52F-3883-4D41-A062-2C353B3FA5B1}"/>
          </ac:spMkLst>
        </pc:spChg>
        <pc:spChg chg="del">
          <ac:chgData name="Siniša Vuksan" userId="3af124f9-b8e7-46e3-9422-21ae1d17ac0b" providerId="ADAL" clId="{99365A99-1488-49E0-96C0-5C766922975C}" dt="2022-01-04T10:51:14.796" v="3608" actId="478"/>
          <ac:spMkLst>
            <pc:docMk/>
            <pc:sldMk cId="1111417439" sldId="532"/>
            <ac:spMk id="9" creationId="{9A9A89A1-F218-499B-9371-6274E616286B}"/>
          </ac:spMkLst>
        </pc:spChg>
        <pc:spChg chg="del">
          <ac:chgData name="Siniša Vuksan" userId="3af124f9-b8e7-46e3-9422-21ae1d17ac0b" providerId="ADAL" clId="{99365A99-1488-49E0-96C0-5C766922975C}" dt="2022-01-04T10:51:14.796" v="3608" actId="478"/>
          <ac:spMkLst>
            <pc:docMk/>
            <pc:sldMk cId="1111417439" sldId="532"/>
            <ac:spMk id="10" creationId="{081F2338-2B67-4DFD-A072-2AAA42899237}"/>
          </ac:spMkLst>
        </pc:spChg>
        <pc:spChg chg="add mod">
          <ac:chgData name="Siniša Vuksan" userId="3af124f9-b8e7-46e3-9422-21ae1d17ac0b" providerId="ADAL" clId="{99365A99-1488-49E0-96C0-5C766922975C}" dt="2022-01-04T11:05:08.953" v="4164" actId="20577"/>
          <ac:spMkLst>
            <pc:docMk/>
            <pc:sldMk cId="1111417439" sldId="532"/>
            <ac:spMk id="11" creationId="{D1145F7B-E2FD-42D9-95F1-F30EAB3CADF0}"/>
          </ac:spMkLst>
        </pc:spChg>
        <pc:spChg chg="add mod">
          <ac:chgData name="Siniša Vuksan" userId="3af124f9-b8e7-46e3-9422-21ae1d17ac0b" providerId="ADAL" clId="{99365A99-1488-49E0-96C0-5C766922975C}" dt="2022-01-04T11:05:18.024" v="4174" actId="1035"/>
          <ac:spMkLst>
            <pc:docMk/>
            <pc:sldMk cId="1111417439" sldId="532"/>
            <ac:spMk id="12" creationId="{D89DD185-2DA3-440E-A89B-7119390951C9}"/>
          </ac:spMkLst>
        </pc:spChg>
        <pc:spChg chg="add mod">
          <ac:chgData name="Siniša Vuksan" userId="3af124f9-b8e7-46e3-9422-21ae1d17ac0b" providerId="ADAL" clId="{99365A99-1488-49E0-96C0-5C766922975C}" dt="2022-01-04T11:05:28.751" v="4179" actId="20577"/>
          <ac:spMkLst>
            <pc:docMk/>
            <pc:sldMk cId="1111417439" sldId="532"/>
            <ac:spMk id="13" creationId="{0F2AC193-B364-4983-BBB7-0756C93F46FE}"/>
          </ac:spMkLst>
        </pc:spChg>
        <pc:spChg chg="add mod">
          <ac:chgData name="Siniša Vuksan" userId="3af124f9-b8e7-46e3-9422-21ae1d17ac0b" providerId="ADAL" clId="{99365A99-1488-49E0-96C0-5C766922975C}" dt="2022-01-04T11:05:43.470" v="4201" actId="1038"/>
          <ac:spMkLst>
            <pc:docMk/>
            <pc:sldMk cId="1111417439" sldId="532"/>
            <ac:spMk id="14" creationId="{0E4E533C-5841-4B64-8925-0EAEC0D807CF}"/>
          </ac:spMkLst>
        </pc:spChg>
        <pc:spChg chg="add mod">
          <ac:chgData name="Siniša Vuksan" userId="3af124f9-b8e7-46e3-9422-21ae1d17ac0b" providerId="ADAL" clId="{99365A99-1488-49E0-96C0-5C766922975C}" dt="2022-01-04T11:05:55.011" v="4209" actId="1076"/>
          <ac:spMkLst>
            <pc:docMk/>
            <pc:sldMk cId="1111417439" sldId="532"/>
            <ac:spMk id="15" creationId="{03728A50-5098-44D7-9251-4B3F06438854}"/>
          </ac:spMkLst>
        </pc:spChg>
        <pc:spChg chg="add mod">
          <ac:chgData name="Siniša Vuksan" userId="3af124f9-b8e7-46e3-9422-21ae1d17ac0b" providerId="ADAL" clId="{99365A99-1488-49E0-96C0-5C766922975C}" dt="2022-01-04T11:06:04.227" v="4219" actId="1076"/>
          <ac:spMkLst>
            <pc:docMk/>
            <pc:sldMk cId="1111417439" sldId="532"/>
            <ac:spMk id="16" creationId="{38F7ABBB-954D-45C4-805B-581098DC85F8}"/>
          </ac:spMkLst>
        </pc:spChg>
        <pc:spChg chg="add mod">
          <ac:chgData name="Siniša Vuksan" userId="3af124f9-b8e7-46e3-9422-21ae1d17ac0b" providerId="ADAL" clId="{99365A99-1488-49E0-96C0-5C766922975C}" dt="2022-01-04T11:06:16.240" v="4228" actId="1035"/>
          <ac:spMkLst>
            <pc:docMk/>
            <pc:sldMk cId="1111417439" sldId="532"/>
            <ac:spMk id="17" creationId="{0E0C5EB8-1600-4925-9EA7-73E23F75F309}"/>
          </ac:spMkLst>
        </pc:spChg>
        <pc:spChg chg="add mod">
          <ac:chgData name="Siniša Vuksan" userId="3af124f9-b8e7-46e3-9422-21ae1d17ac0b" providerId="ADAL" clId="{99365A99-1488-49E0-96C0-5C766922975C}" dt="2022-01-04T11:06:24.770" v="4235" actId="1076"/>
          <ac:spMkLst>
            <pc:docMk/>
            <pc:sldMk cId="1111417439" sldId="532"/>
            <ac:spMk id="18" creationId="{B77E0120-6893-4F6C-9CE5-DBA6A45592DB}"/>
          </ac:spMkLst>
        </pc:spChg>
        <pc:spChg chg="add mod">
          <ac:chgData name="Siniša Vuksan" userId="3af124f9-b8e7-46e3-9422-21ae1d17ac0b" providerId="ADAL" clId="{99365A99-1488-49E0-96C0-5C766922975C}" dt="2022-01-04T11:06:40.552" v="4251" actId="1036"/>
          <ac:spMkLst>
            <pc:docMk/>
            <pc:sldMk cId="1111417439" sldId="532"/>
            <ac:spMk id="19" creationId="{C0CEADB2-456E-4D2B-A72D-F2172C736F57}"/>
          </ac:spMkLst>
        </pc:spChg>
        <pc:spChg chg="add mod">
          <ac:chgData name="Siniša Vuksan" userId="3af124f9-b8e7-46e3-9422-21ae1d17ac0b" providerId="ADAL" clId="{99365A99-1488-49E0-96C0-5C766922975C}" dt="2022-01-04T11:06:48.967" v="4260" actId="1035"/>
          <ac:spMkLst>
            <pc:docMk/>
            <pc:sldMk cId="1111417439" sldId="532"/>
            <ac:spMk id="20" creationId="{B2F15958-BBC6-4A37-B0C6-8884E1D6C178}"/>
          </ac:spMkLst>
        </pc:spChg>
        <pc:picChg chg="mod">
          <ac:chgData name="Siniša Vuksan" userId="3af124f9-b8e7-46e3-9422-21ae1d17ac0b" providerId="ADAL" clId="{99365A99-1488-49E0-96C0-5C766922975C}" dt="2022-01-04T10:52:04.607" v="3615" actId="1076"/>
          <ac:picMkLst>
            <pc:docMk/>
            <pc:sldMk cId="1111417439" sldId="532"/>
            <ac:picMk id="2" creationId="{B69E1C10-ACFD-49C4-B019-6B92ED78F85E}"/>
          </ac:picMkLst>
        </pc:picChg>
        <pc:picChg chg="mod">
          <ac:chgData name="Siniša Vuksan" userId="3af124f9-b8e7-46e3-9422-21ae1d17ac0b" providerId="ADAL" clId="{99365A99-1488-49E0-96C0-5C766922975C}" dt="2022-01-04T10:48:02.323" v="3579" actId="1076"/>
          <ac:picMkLst>
            <pc:docMk/>
            <pc:sldMk cId="1111417439" sldId="532"/>
            <ac:picMk id="4" creationId="{1B2619D9-4F98-4A11-8FFE-57C7EB1F529A}"/>
          </ac:picMkLst>
        </pc:picChg>
      </pc:sldChg>
      <pc:sldChg chg="del">
        <pc:chgData name="Siniša Vuksan" userId="3af124f9-b8e7-46e3-9422-21ae1d17ac0b" providerId="ADAL" clId="{99365A99-1488-49E0-96C0-5C766922975C}" dt="2022-01-04T10:49:23.526" v="3593" actId="47"/>
        <pc:sldMkLst>
          <pc:docMk/>
          <pc:sldMk cId="2209059832" sldId="533"/>
        </pc:sldMkLst>
      </pc:sldChg>
      <pc:sldChg chg="del">
        <pc:chgData name="Siniša Vuksan" userId="3af124f9-b8e7-46e3-9422-21ae1d17ac0b" providerId="ADAL" clId="{99365A99-1488-49E0-96C0-5C766922975C}" dt="2022-01-04T10:49:24.140" v="3594" actId="47"/>
        <pc:sldMkLst>
          <pc:docMk/>
          <pc:sldMk cId="3551752564" sldId="534"/>
        </pc:sldMkLst>
      </pc:sldChg>
      <pc:sldChg chg="del">
        <pc:chgData name="Siniša Vuksan" userId="3af124f9-b8e7-46e3-9422-21ae1d17ac0b" providerId="ADAL" clId="{99365A99-1488-49E0-96C0-5C766922975C}" dt="2022-01-04T10:49:24.785" v="3595" actId="47"/>
        <pc:sldMkLst>
          <pc:docMk/>
          <pc:sldMk cId="4160902316" sldId="535"/>
        </pc:sldMkLst>
      </pc:sldChg>
      <pc:sldChg chg="del">
        <pc:chgData name="Siniša Vuksan" userId="3af124f9-b8e7-46e3-9422-21ae1d17ac0b" providerId="ADAL" clId="{99365A99-1488-49E0-96C0-5C766922975C}" dt="2022-01-04T10:49:25.229" v="3596" actId="47"/>
        <pc:sldMkLst>
          <pc:docMk/>
          <pc:sldMk cId="1730969879" sldId="536"/>
        </pc:sldMkLst>
      </pc:sldChg>
      <pc:sldChg chg="addSp delSp modSp new del mod modAnim">
        <pc:chgData name="Siniša Vuksan" userId="3af124f9-b8e7-46e3-9422-21ae1d17ac0b" providerId="ADAL" clId="{99365A99-1488-49E0-96C0-5C766922975C}" dt="2022-01-04T10:58:19.652" v="3877" actId="47"/>
        <pc:sldMkLst>
          <pc:docMk/>
          <pc:sldMk cId="105100608" sldId="537"/>
        </pc:sldMkLst>
        <pc:spChg chg="del">
          <ac:chgData name="Siniša Vuksan" userId="3af124f9-b8e7-46e3-9422-21ae1d17ac0b" providerId="ADAL" clId="{99365A99-1488-49E0-96C0-5C766922975C}" dt="2022-01-04T08:39:14.178" v="583" actId="478"/>
          <ac:spMkLst>
            <pc:docMk/>
            <pc:sldMk cId="105100608" sldId="537"/>
            <ac:spMk id="2" creationId="{9EE982CE-28C7-4606-8B5B-58F72D5C06AE}"/>
          </ac:spMkLst>
        </pc:spChg>
        <pc:spChg chg="del">
          <ac:chgData name="Siniša Vuksan" userId="3af124f9-b8e7-46e3-9422-21ae1d17ac0b" providerId="ADAL" clId="{99365A99-1488-49E0-96C0-5C766922975C}" dt="2022-01-04T08:39:14.178" v="583" actId="478"/>
          <ac:spMkLst>
            <pc:docMk/>
            <pc:sldMk cId="105100608" sldId="537"/>
            <ac:spMk id="3" creationId="{9B35DE69-87BC-43F5-BD10-EE1BECEA46B6}"/>
          </ac:spMkLst>
        </pc:spChg>
        <pc:picChg chg="add del mod">
          <ac:chgData name="Siniša Vuksan" userId="3af124f9-b8e7-46e3-9422-21ae1d17ac0b" providerId="ADAL" clId="{99365A99-1488-49E0-96C0-5C766922975C}" dt="2022-01-04T09:06:13.180" v="1361"/>
          <ac:picMkLst>
            <pc:docMk/>
            <pc:sldMk cId="105100608" sldId="537"/>
            <ac:picMk id="4" creationId="{A1FFB7E3-4E80-4F14-B325-6BA1D3A84098}"/>
          </ac:picMkLst>
        </pc:picChg>
      </pc:sldChg>
      <pc:sldChg chg="modSp add mod ord modAnim">
        <pc:chgData name="Siniša Vuksan" userId="3af124f9-b8e7-46e3-9422-21ae1d17ac0b" providerId="ADAL" clId="{99365A99-1488-49E0-96C0-5C766922975C}" dt="2022-01-04T09:31:49.497" v="2096"/>
        <pc:sldMkLst>
          <pc:docMk/>
          <pc:sldMk cId="823728239" sldId="538"/>
        </pc:sldMkLst>
        <pc:spChg chg="mod">
          <ac:chgData name="Siniša Vuksan" userId="3af124f9-b8e7-46e3-9422-21ae1d17ac0b" providerId="ADAL" clId="{99365A99-1488-49E0-96C0-5C766922975C}" dt="2022-01-04T08:51:03.434" v="924" actId="20577"/>
          <ac:spMkLst>
            <pc:docMk/>
            <pc:sldMk cId="823728239" sldId="538"/>
            <ac:spMk id="6" creationId="{010AB125-9086-4261-98B4-FC5A0801347C}"/>
          </ac:spMkLst>
        </pc:spChg>
        <pc:picChg chg="mod">
          <ac:chgData name="Siniša Vuksan" userId="3af124f9-b8e7-46e3-9422-21ae1d17ac0b" providerId="ADAL" clId="{99365A99-1488-49E0-96C0-5C766922975C}" dt="2022-01-04T08:51:14.003" v="927" actId="1076"/>
          <ac:picMkLst>
            <pc:docMk/>
            <pc:sldMk cId="823728239" sldId="538"/>
            <ac:picMk id="2" creationId="{B69E1C10-ACFD-49C4-B019-6B92ED78F85E}"/>
          </ac:picMkLst>
        </pc:picChg>
        <pc:picChg chg="mod">
          <ac:chgData name="Siniša Vuksan" userId="3af124f9-b8e7-46e3-9422-21ae1d17ac0b" providerId="ADAL" clId="{99365A99-1488-49E0-96C0-5C766922975C}" dt="2022-01-04T08:46:07.571" v="743" actId="1036"/>
          <ac:picMkLst>
            <pc:docMk/>
            <pc:sldMk cId="823728239" sldId="538"/>
            <ac:picMk id="4" creationId="{1B2619D9-4F98-4A11-8FFE-57C7EB1F529A}"/>
          </ac:picMkLst>
        </pc:picChg>
      </pc:sldChg>
      <pc:sldChg chg="modSp add mod ord">
        <pc:chgData name="Siniša Vuksan" userId="3af124f9-b8e7-46e3-9422-21ae1d17ac0b" providerId="ADAL" clId="{99365A99-1488-49E0-96C0-5C766922975C}" dt="2022-01-04T08:59:43.552" v="1144"/>
        <pc:sldMkLst>
          <pc:docMk/>
          <pc:sldMk cId="3791957010" sldId="539"/>
        </pc:sldMkLst>
        <pc:spChg chg="mod">
          <ac:chgData name="Siniša Vuksan" userId="3af124f9-b8e7-46e3-9422-21ae1d17ac0b" providerId="ADAL" clId="{99365A99-1488-49E0-96C0-5C766922975C}" dt="2022-01-04T08:59:37.749" v="1142" actId="20577"/>
          <ac:spMkLst>
            <pc:docMk/>
            <pc:sldMk cId="3791957010" sldId="539"/>
            <ac:spMk id="6" creationId="{010AB125-9086-4261-98B4-FC5A0801347C}"/>
          </ac:spMkLst>
        </pc:spChg>
        <pc:picChg chg="mod">
          <ac:chgData name="Siniša Vuksan" userId="3af124f9-b8e7-46e3-9422-21ae1d17ac0b" providerId="ADAL" clId="{99365A99-1488-49E0-96C0-5C766922975C}" dt="2022-01-04T08:58:15.086" v="942" actId="1076"/>
          <ac:picMkLst>
            <pc:docMk/>
            <pc:sldMk cId="3791957010" sldId="539"/>
            <ac:picMk id="2" creationId="{B69E1C10-ACFD-49C4-B019-6B92ED78F85E}"/>
          </ac:picMkLst>
        </pc:picChg>
        <pc:picChg chg="mod">
          <ac:chgData name="Siniša Vuksan" userId="3af124f9-b8e7-46e3-9422-21ae1d17ac0b" providerId="ADAL" clId="{99365A99-1488-49E0-96C0-5C766922975C}" dt="2022-01-04T08:57:36.204" v="940" actId="14100"/>
          <ac:picMkLst>
            <pc:docMk/>
            <pc:sldMk cId="3791957010" sldId="539"/>
            <ac:picMk id="4" creationId="{1B2619D9-4F98-4A11-8FFE-57C7EB1F529A}"/>
          </ac:picMkLst>
        </pc:picChg>
      </pc:sldChg>
      <pc:sldChg chg="addSp delSp modSp add mod ord delAnim modAnim">
        <pc:chgData name="Siniša Vuksan" userId="3af124f9-b8e7-46e3-9422-21ae1d17ac0b" providerId="ADAL" clId="{99365A99-1488-49E0-96C0-5C766922975C}" dt="2022-01-04T09:32:22.661" v="2103" actId="1036"/>
        <pc:sldMkLst>
          <pc:docMk/>
          <pc:sldMk cId="10576501" sldId="540"/>
        </pc:sldMkLst>
        <pc:spChg chg="del">
          <ac:chgData name="Siniša Vuksan" userId="3af124f9-b8e7-46e3-9422-21ae1d17ac0b" providerId="ADAL" clId="{99365A99-1488-49E0-96C0-5C766922975C}" dt="2022-01-04T09:01:14.474" v="1154" actId="478"/>
          <ac:spMkLst>
            <pc:docMk/>
            <pc:sldMk cId="10576501" sldId="540"/>
            <ac:spMk id="5" creationId="{7497090C-607C-48BF-B380-4BE7F2BC7716}"/>
          </ac:spMkLst>
        </pc:spChg>
        <pc:spChg chg="mod">
          <ac:chgData name="Siniša Vuksan" userId="3af124f9-b8e7-46e3-9422-21ae1d17ac0b" providerId="ADAL" clId="{99365A99-1488-49E0-96C0-5C766922975C}" dt="2022-01-04T09:05:15.460" v="1353" actId="14100"/>
          <ac:spMkLst>
            <pc:docMk/>
            <pc:sldMk cId="10576501" sldId="540"/>
            <ac:spMk id="6" creationId="{010AB125-9086-4261-98B4-FC5A0801347C}"/>
          </ac:spMkLst>
        </pc:spChg>
        <pc:spChg chg="mod">
          <ac:chgData name="Siniša Vuksan" userId="3af124f9-b8e7-46e3-9422-21ae1d17ac0b" providerId="ADAL" clId="{99365A99-1488-49E0-96C0-5C766922975C}" dt="2022-01-04T09:01:46.750" v="1157" actId="14100"/>
          <ac:spMkLst>
            <pc:docMk/>
            <pc:sldMk cId="10576501" sldId="540"/>
            <ac:spMk id="7" creationId="{BD27CF50-1D5A-4213-9C4D-0ED4E94F5CE1}"/>
          </ac:spMkLst>
        </pc:spChg>
        <pc:spChg chg="del">
          <ac:chgData name="Siniša Vuksan" userId="3af124f9-b8e7-46e3-9422-21ae1d17ac0b" providerId="ADAL" clId="{99365A99-1488-49E0-96C0-5C766922975C}" dt="2022-01-04T09:01:14.474" v="1154" actId="478"/>
          <ac:spMkLst>
            <pc:docMk/>
            <pc:sldMk cId="10576501" sldId="540"/>
            <ac:spMk id="18" creationId="{0415A54F-D589-40D2-89CC-F09D60C1C343}"/>
          </ac:spMkLst>
        </pc:spChg>
        <pc:spChg chg="del">
          <ac:chgData name="Siniša Vuksan" userId="3af124f9-b8e7-46e3-9422-21ae1d17ac0b" providerId="ADAL" clId="{99365A99-1488-49E0-96C0-5C766922975C}" dt="2022-01-04T09:01:14.474" v="1154" actId="478"/>
          <ac:spMkLst>
            <pc:docMk/>
            <pc:sldMk cId="10576501" sldId="540"/>
            <ac:spMk id="19" creationId="{3CC51EA6-969F-4287-8C0C-D3A45AF9F5BE}"/>
          </ac:spMkLst>
        </pc:spChg>
        <pc:spChg chg="del">
          <ac:chgData name="Siniša Vuksan" userId="3af124f9-b8e7-46e3-9422-21ae1d17ac0b" providerId="ADAL" clId="{99365A99-1488-49E0-96C0-5C766922975C}" dt="2022-01-04T09:01:14.474" v="1154" actId="478"/>
          <ac:spMkLst>
            <pc:docMk/>
            <pc:sldMk cId="10576501" sldId="540"/>
            <ac:spMk id="20" creationId="{C4BF41A1-4673-42EE-9677-8FB0D1BB7A5F}"/>
          </ac:spMkLst>
        </pc:spChg>
        <pc:spChg chg="del">
          <ac:chgData name="Siniša Vuksan" userId="3af124f9-b8e7-46e3-9422-21ae1d17ac0b" providerId="ADAL" clId="{99365A99-1488-49E0-96C0-5C766922975C}" dt="2022-01-04T09:01:14.474" v="1154" actId="478"/>
          <ac:spMkLst>
            <pc:docMk/>
            <pc:sldMk cId="10576501" sldId="540"/>
            <ac:spMk id="21" creationId="{B58EF9CE-B429-45F7-90D4-585F6A4C2921}"/>
          </ac:spMkLst>
        </pc:spChg>
        <pc:spChg chg="del">
          <ac:chgData name="Siniša Vuksan" userId="3af124f9-b8e7-46e3-9422-21ae1d17ac0b" providerId="ADAL" clId="{99365A99-1488-49E0-96C0-5C766922975C}" dt="2022-01-04T09:01:14.474" v="1154" actId="478"/>
          <ac:spMkLst>
            <pc:docMk/>
            <pc:sldMk cId="10576501" sldId="540"/>
            <ac:spMk id="22" creationId="{816F7479-00B2-48AD-9FD5-EF92F5C5F512}"/>
          </ac:spMkLst>
        </pc:spChg>
        <pc:spChg chg="del">
          <ac:chgData name="Siniša Vuksan" userId="3af124f9-b8e7-46e3-9422-21ae1d17ac0b" providerId="ADAL" clId="{99365A99-1488-49E0-96C0-5C766922975C}" dt="2022-01-04T09:01:14.474" v="1154" actId="478"/>
          <ac:spMkLst>
            <pc:docMk/>
            <pc:sldMk cId="10576501" sldId="540"/>
            <ac:spMk id="23" creationId="{54AC9121-14BC-47C8-AF02-2805AB7BD207}"/>
          </ac:spMkLst>
        </pc:spChg>
        <pc:spChg chg="del">
          <ac:chgData name="Siniša Vuksan" userId="3af124f9-b8e7-46e3-9422-21ae1d17ac0b" providerId="ADAL" clId="{99365A99-1488-49E0-96C0-5C766922975C}" dt="2022-01-04T09:01:14.474" v="1154" actId="478"/>
          <ac:spMkLst>
            <pc:docMk/>
            <pc:sldMk cId="10576501" sldId="540"/>
            <ac:spMk id="24" creationId="{E5914700-BB8E-4FB8-A65A-E1CDFC2B205D}"/>
          </ac:spMkLst>
        </pc:spChg>
        <pc:spChg chg="del">
          <ac:chgData name="Siniša Vuksan" userId="3af124f9-b8e7-46e3-9422-21ae1d17ac0b" providerId="ADAL" clId="{99365A99-1488-49E0-96C0-5C766922975C}" dt="2022-01-04T09:01:14.474" v="1154" actId="478"/>
          <ac:spMkLst>
            <pc:docMk/>
            <pc:sldMk cId="10576501" sldId="540"/>
            <ac:spMk id="25" creationId="{DF08E771-2EE6-4364-A99F-0D83DC3BEA21}"/>
          </ac:spMkLst>
        </pc:spChg>
        <pc:spChg chg="del">
          <ac:chgData name="Siniša Vuksan" userId="3af124f9-b8e7-46e3-9422-21ae1d17ac0b" providerId="ADAL" clId="{99365A99-1488-49E0-96C0-5C766922975C}" dt="2022-01-04T09:04:48.893" v="1349" actId="478"/>
          <ac:spMkLst>
            <pc:docMk/>
            <pc:sldMk cId="10576501" sldId="540"/>
            <ac:spMk id="26" creationId="{A0F4696A-9A8F-4B0C-9A12-252F98A2E2BA}"/>
          </ac:spMkLst>
        </pc:spChg>
        <pc:picChg chg="mod ord">
          <ac:chgData name="Siniša Vuksan" userId="3af124f9-b8e7-46e3-9422-21ae1d17ac0b" providerId="ADAL" clId="{99365A99-1488-49E0-96C0-5C766922975C}" dt="2022-01-04T09:32:22.661" v="2103" actId="1036"/>
          <ac:picMkLst>
            <pc:docMk/>
            <pc:sldMk cId="10576501" sldId="540"/>
            <ac:picMk id="2" creationId="{B69E1C10-ACFD-49C4-B019-6B92ED78F85E}"/>
          </ac:picMkLst>
        </pc:picChg>
        <pc:picChg chg="mod">
          <ac:chgData name="Siniša Vuksan" userId="3af124f9-b8e7-46e3-9422-21ae1d17ac0b" providerId="ADAL" clId="{99365A99-1488-49E0-96C0-5C766922975C}" dt="2022-01-04T09:01:42.738" v="1156" actId="14826"/>
          <ac:picMkLst>
            <pc:docMk/>
            <pc:sldMk cId="10576501" sldId="540"/>
            <ac:picMk id="4" creationId="{1B2619D9-4F98-4A11-8FFE-57C7EB1F529A}"/>
          </ac:picMkLst>
        </pc:picChg>
        <pc:picChg chg="add mod">
          <ac:chgData name="Siniša Vuksan" userId="3af124f9-b8e7-46e3-9422-21ae1d17ac0b" providerId="ADAL" clId="{99365A99-1488-49E0-96C0-5C766922975C}" dt="2022-01-04T09:05:41.922" v="1355" actId="14100"/>
          <ac:picMkLst>
            <pc:docMk/>
            <pc:sldMk cId="10576501" sldId="540"/>
            <ac:picMk id="16" creationId="{6FFE24D0-388A-4689-99F2-3E56360F9FD6}"/>
          </ac:picMkLst>
        </pc:picChg>
      </pc:sldChg>
      <pc:sldChg chg="delSp modSp add mod ord delAnim modAnim">
        <pc:chgData name="Siniša Vuksan" userId="3af124f9-b8e7-46e3-9422-21ae1d17ac0b" providerId="ADAL" clId="{99365A99-1488-49E0-96C0-5C766922975C}" dt="2022-01-04T09:32:18.376" v="2100" actId="20577"/>
        <pc:sldMkLst>
          <pc:docMk/>
          <pc:sldMk cId="1624487775" sldId="541"/>
        </pc:sldMkLst>
        <pc:spChg chg="mod">
          <ac:chgData name="Siniša Vuksan" userId="3af124f9-b8e7-46e3-9422-21ae1d17ac0b" providerId="ADAL" clId="{99365A99-1488-49E0-96C0-5C766922975C}" dt="2022-01-04T09:32:18.376" v="2100" actId="20577"/>
          <ac:spMkLst>
            <pc:docMk/>
            <pc:sldMk cId="1624487775" sldId="541"/>
            <ac:spMk id="6" creationId="{010AB125-9086-4261-98B4-FC5A0801347C}"/>
          </ac:spMkLst>
        </pc:spChg>
        <pc:picChg chg="del mod">
          <ac:chgData name="Siniša Vuksan" userId="3af124f9-b8e7-46e3-9422-21ae1d17ac0b" providerId="ADAL" clId="{99365A99-1488-49E0-96C0-5C766922975C}" dt="2022-01-04T09:07:25.210" v="1383" actId="478"/>
          <ac:picMkLst>
            <pc:docMk/>
            <pc:sldMk cId="1624487775" sldId="541"/>
            <ac:picMk id="2" creationId="{B69E1C10-ACFD-49C4-B019-6B92ED78F85E}"/>
          </ac:picMkLst>
        </pc:picChg>
        <pc:picChg chg="mod">
          <ac:chgData name="Siniša Vuksan" userId="3af124f9-b8e7-46e3-9422-21ae1d17ac0b" providerId="ADAL" clId="{99365A99-1488-49E0-96C0-5C766922975C}" dt="2022-01-04T09:06:17.606" v="1362" actId="14826"/>
          <ac:picMkLst>
            <pc:docMk/>
            <pc:sldMk cId="1624487775" sldId="541"/>
            <ac:picMk id="4" creationId="{1B2619D9-4F98-4A11-8FFE-57C7EB1F529A}"/>
          </ac:picMkLst>
        </pc:picChg>
      </pc:sldChg>
      <pc:sldChg chg="delSp modSp add mod ord delAnim modAnim">
        <pc:chgData name="Siniša Vuksan" userId="3af124f9-b8e7-46e3-9422-21ae1d17ac0b" providerId="ADAL" clId="{99365A99-1488-49E0-96C0-5C766922975C}" dt="2022-01-04T10:44:39.351" v="3562"/>
        <pc:sldMkLst>
          <pc:docMk/>
          <pc:sldMk cId="2326330196" sldId="597"/>
        </pc:sldMkLst>
        <pc:spChg chg="del">
          <ac:chgData name="Siniša Vuksan" userId="3af124f9-b8e7-46e3-9422-21ae1d17ac0b" providerId="ADAL" clId="{99365A99-1488-49E0-96C0-5C766922975C}" dt="2022-01-04T10:37:54.787" v="2819" actId="478"/>
          <ac:spMkLst>
            <pc:docMk/>
            <pc:sldMk cId="2326330196" sldId="597"/>
            <ac:spMk id="6" creationId="{010AB125-9086-4261-98B4-FC5A0801347C}"/>
          </ac:spMkLst>
        </pc:spChg>
        <pc:spChg chg="mod">
          <ac:chgData name="Siniša Vuksan" userId="3af124f9-b8e7-46e3-9422-21ae1d17ac0b" providerId="ADAL" clId="{99365A99-1488-49E0-96C0-5C766922975C}" dt="2022-01-04T10:44:08.831" v="3554" actId="20577"/>
          <ac:spMkLst>
            <pc:docMk/>
            <pc:sldMk cId="2326330196" sldId="597"/>
            <ac:spMk id="8" creationId="{0B78B5F3-270E-478E-B825-698AC08AC61B}"/>
          </ac:spMkLst>
        </pc:spChg>
        <pc:spChg chg="mod">
          <ac:chgData name="Siniša Vuksan" userId="3af124f9-b8e7-46e3-9422-21ae1d17ac0b" providerId="ADAL" clId="{99365A99-1488-49E0-96C0-5C766922975C}" dt="2022-01-04T10:44:37.401" v="3560" actId="14100"/>
          <ac:spMkLst>
            <pc:docMk/>
            <pc:sldMk cId="2326330196" sldId="597"/>
            <ac:spMk id="9" creationId="{614402CE-822A-442C-B83E-CA1290C43850}"/>
          </ac:spMkLst>
        </pc:spChg>
        <pc:picChg chg="del">
          <ac:chgData name="Siniša Vuksan" userId="3af124f9-b8e7-46e3-9422-21ae1d17ac0b" providerId="ADAL" clId="{99365A99-1488-49E0-96C0-5C766922975C}" dt="2022-01-04T10:37:47.818" v="2818" actId="478"/>
          <ac:picMkLst>
            <pc:docMk/>
            <pc:sldMk cId="2326330196" sldId="597"/>
            <ac:picMk id="2" creationId="{B69E1C10-ACFD-49C4-B019-6B92ED78F85E}"/>
          </ac:picMkLst>
        </pc:picChg>
        <pc:picChg chg="mod">
          <ac:chgData name="Siniša Vuksan" userId="3af124f9-b8e7-46e3-9422-21ae1d17ac0b" providerId="ADAL" clId="{99365A99-1488-49E0-96C0-5C766922975C}" dt="2022-01-04T10:44:12.231" v="3555" actId="1076"/>
          <ac:picMkLst>
            <pc:docMk/>
            <pc:sldMk cId="2326330196" sldId="597"/>
            <ac:picMk id="3" creationId="{BCB9096C-827C-46AD-8C82-3D6A7B52E63D}"/>
          </ac:picMkLst>
        </pc:picChg>
        <pc:picChg chg="mod">
          <ac:chgData name="Siniša Vuksan" userId="3af124f9-b8e7-46e3-9422-21ae1d17ac0b" providerId="ADAL" clId="{99365A99-1488-49E0-96C0-5C766922975C}" dt="2022-01-04T10:38:08.844" v="2823" actId="14100"/>
          <ac:picMkLst>
            <pc:docMk/>
            <pc:sldMk cId="2326330196" sldId="597"/>
            <ac:picMk id="4" creationId="{1B2619D9-4F98-4A11-8FFE-57C7EB1F529A}"/>
          </ac:picMkLst>
        </pc:picChg>
      </pc:sldChg>
      <pc:sldChg chg="addSp modSp add mod ord modAnim">
        <pc:chgData name="Siniša Vuksan" userId="3af124f9-b8e7-46e3-9422-21ae1d17ac0b" providerId="ADAL" clId="{99365A99-1488-49E0-96C0-5C766922975C}" dt="2022-01-04T10:17:18.345" v="2550"/>
        <pc:sldMkLst>
          <pc:docMk/>
          <pc:sldMk cId="251081978" sldId="599"/>
        </pc:sldMkLst>
        <pc:spChg chg="mod">
          <ac:chgData name="Siniša Vuksan" userId="3af124f9-b8e7-46e3-9422-21ae1d17ac0b" providerId="ADAL" clId="{99365A99-1488-49E0-96C0-5C766922975C}" dt="2022-01-04T10:14:35.377" v="2462" actId="20577"/>
          <ac:spMkLst>
            <pc:docMk/>
            <pc:sldMk cId="251081978" sldId="599"/>
            <ac:spMk id="6" creationId="{010AB125-9086-4261-98B4-FC5A0801347C}"/>
          </ac:spMkLst>
        </pc:spChg>
        <pc:spChg chg="mod">
          <ac:chgData name="Siniša Vuksan" userId="3af124f9-b8e7-46e3-9422-21ae1d17ac0b" providerId="ADAL" clId="{99365A99-1488-49E0-96C0-5C766922975C}" dt="2022-01-04T10:10:59.307" v="2250" actId="20577"/>
          <ac:spMkLst>
            <pc:docMk/>
            <pc:sldMk cId="251081978" sldId="599"/>
            <ac:spMk id="7" creationId="{0256D9EB-C20B-45FA-9F3D-124012366C9E}"/>
          </ac:spMkLst>
        </pc:spChg>
        <pc:spChg chg="mod">
          <ac:chgData name="Siniša Vuksan" userId="3af124f9-b8e7-46e3-9422-21ae1d17ac0b" providerId="ADAL" clId="{99365A99-1488-49E0-96C0-5C766922975C}" dt="2022-01-04T10:11:24.247" v="2256" actId="14100"/>
          <ac:spMkLst>
            <pc:docMk/>
            <pc:sldMk cId="251081978" sldId="599"/>
            <ac:spMk id="10" creationId="{4B2349A6-8903-43C1-9216-2DE1B381E62F}"/>
          </ac:spMkLst>
        </pc:spChg>
        <pc:spChg chg="add mod">
          <ac:chgData name="Siniša Vuksan" userId="3af124f9-b8e7-46e3-9422-21ae1d17ac0b" providerId="ADAL" clId="{99365A99-1488-49E0-96C0-5C766922975C}" dt="2022-01-04T10:16:56.468" v="2548" actId="14100"/>
          <ac:spMkLst>
            <pc:docMk/>
            <pc:sldMk cId="251081978" sldId="599"/>
            <ac:spMk id="11" creationId="{E2274410-8D0F-461A-8DB4-7B62AD6F507F}"/>
          </ac:spMkLst>
        </pc:spChg>
        <pc:picChg chg="mod">
          <ac:chgData name="Siniša Vuksan" userId="3af124f9-b8e7-46e3-9422-21ae1d17ac0b" providerId="ADAL" clId="{99365A99-1488-49E0-96C0-5C766922975C}" dt="2022-01-04T10:12:05.715" v="2261" actId="1076"/>
          <ac:picMkLst>
            <pc:docMk/>
            <pc:sldMk cId="251081978" sldId="599"/>
            <ac:picMk id="2" creationId="{79AB126F-5218-4223-8FB3-6BD5D18FF2B3}"/>
          </ac:picMkLst>
        </pc:picChg>
        <pc:picChg chg="add mod">
          <ac:chgData name="Siniša Vuksan" userId="3af124f9-b8e7-46e3-9422-21ae1d17ac0b" providerId="ADAL" clId="{99365A99-1488-49E0-96C0-5C766922975C}" dt="2022-01-04T10:14:48.483" v="2464" actId="1076"/>
          <ac:picMkLst>
            <pc:docMk/>
            <pc:sldMk cId="251081978" sldId="599"/>
            <ac:picMk id="3" creationId="{2E852DC1-873B-4FAB-B71B-3EC9CF09160C}"/>
          </ac:picMkLst>
        </pc:picChg>
        <pc:picChg chg="mod">
          <ac:chgData name="Siniša Vuksan" userId="3af124f9-b8e7-46e3-9422-21ae1d17ac0b" providerId="ADAL" clId="{99365A99-1488-49E0-96C0-5C766922975C}" dt="2022-01-04T10:11:26.655" v="2257" actId="1076"/>
          <ac:picMkLst>
            <pc:docMk/>
            <pc:sldMk cId="251081978" sldId="599"/>
            <ac:picMk id="4" creationId="{1B2619D9-4F98-4A11-8FFE-57C7EB1F529A}"/>
          </ac:picMkLst>
        </pc:picChg>
        <pc:picChg chg="add mod">
          <ac:chgData name="Siniša Vuksan" userId="3af124f9-b8e7-46e3-9422-21ae1d17ac0b" providerId="ADAL" clId="{99365A99-1488-49E0-96C0-5C766922975C}" dt="2022-01-04T10:15:49.376" v="2477" actId="1035"/>
          <ac:picMkLst>
            <pc:docMk/>
            <pc:sldMk cId="251081978" sldId="599"/>
            <ac:picMk id="8" creationId="{40847B6B-5792-41D6-8F89-FC74B59722C7}"/>
          </ac:picMkLst>
        </pc:picChg>
      </pc:sldChg>
      <pc:sldChg chg="addSp delSp modSp add mod ord delAnim modAnim">
        <pc:chgData name="Siniša Vuksan" userId="3af124f9-b8e7-46e3-9422-21ae1d17ac0b" providerId="ADAL" clId="{99365A99-1488-49E0-96C0-5C766922975C}" dt="2022-01-04T10:37:34.481" v="2815"/>
        <pc:sldMkLst>
          <pc:docMk/>
          <pc:sldMk cId="1580591475" sldId="600"/>
        </pc:sldMkLst>
        <pc:spChg chg="mod">
          <ac:chgData name="Siniša Vuksan" userId="3af124f9-b8e7-46e3-9422-21ae1d17ac0b" providerId="ADAL" clId="{99365A99-1488-49E0-96C0-5C766922975C}" dt="2022-01-04T10:34:21.230" v="2679" actId="14100"/>
          <ac:spMkLst>
            <pc:docMk/>
            <pc:sldMk cId="1580591475" sldId="600"/>
            <ac:spMk id="6" creationId="{010AB125-9086-4261-98B4-FC5A0801347C}"/>
          </ac:spMkLst>
        </pc:spChg>
        <pc:spChg chg="del">
          <ac:chgData name="Siniša Vuksan" userId="3af124f9-b8e7-46e3-9422-21ae1d17ac0b" providerId="ADAL" clId="{99365A99-1488-49E0-96C0-5C766922975C}" dt="2022-01-04T10:30:46.702" v="2553" actId="478"/>
          <ac:spMkLst>
            <pc:docMk/>
            <pc:sldMk cId="1580591475" sldId="600"/>
            <ac:spMk id="7" creationId="{0256D9EB-C20B-45FA-9F3D-124012366C9E}"/>
          </ac:spMkLst>
        </pc:spChg>
        <pc:spChg chg="del">
          <ac:chgData name="Siniša Vuksan" userId="3af124f9-b8e7-46e3-9422-21ae1d17ac0b" providerId="ADAL" clId="{99365A99-1488-49E0-96C0-5C766922975C}" dt="2022-01-04T10:30:50.824" v="2555" actId="478"/>
          <ac:spMkLst>
            <pc:docMk/>
            <pc:sldMk cId="1580591475" sldId="600"/>
            <ac:spMk id="10" creationId="{4B2349A6-8903-43C1-9216-2DE1B381E62F}"/>
          </ac:spMkLst>
        </pc:spChg>
        <pc:spChg chg="del">
          <ac:chgData name="Siniša Vuksan" userId="3af124f9-b8e7-46e3-9422-21ae1d17ac0b" providerId="ADAL" clId="{99365A99-1488-49E0-96C0-5C766922975C}" dt="2022-01-04T10:31:12.808" v="2570" actId="478"/>
          <ac:spMkLst>
            <pc:docMk/>
            <pc:sldMk cId="1580591475" sldId="600"/>
            <ac:spMk id="11" creationId="{E2274410-8D0F-461A-8DB4-7B62AD6F507F}"/>
          </ac:spMkLst>
        </pc:spChg>
        <pc:spChg chg="add mod">
          <ac:chgData name="Siniša Vuksan" userId="3af124f9-b8e7-46e3-9422-21ae1d17ac0b" providerId="ADAL" clId="{99365A99-1488-49E0-96C0-5C766922975C}" dt="2022-01-04T10:33:17.092" v="2658" actId="1035"/>
          <ac:spMkLst>
            <pc:docMk/>
            <pc:sldMk cId="1580591475" sldId="600"/>
            <ac:spMk id="12" creationId="{B5C7222E-2D42-4143-B374-12885A1269B7}"/>
          </ac:spMkLst>
        </pc:spChg>
        <pc:spChg chg="add mod">
          <ac:chgData name="Siniša Vuksan" userId="3af124f9-b8e7-46e3-9422-21ae1d17ac0b" providerId="ADAL" clId="{99365A99-1488-49E0-96C0-5C766922975C}" dt="2022-01-04T10:33:25.691" v="2661" actId="1076"/>
          <ac:spMkLst>
            <pc:docMk/>
            <pc:sldMk cId="1580591475" sldId="600"/>
            <ac:spMk id="13" creationId="{A8C43E82-205C-45A6-9C93-B6F085765FA8}"/>
          </ac:spMkLst>
        </pc:spChg>
        <pc:spChg chg="add mod">
          <ac:chgData name="Siniša Vuksan" userId="3af124f9-b8e7-46e3-9422-21ae1d17ac0b" providerId="ADAL" clId="{99365A99-1488-49E0-96C0-5C766922975C}" dt="2022-01-04T10:33:33.793" v="2664" actId="1076"/>
          <ac:spMkLst>
            <pc:docMk/>
            <pc:sldMk cId="1580591475" sldId="600"/>
            <ac:spMk id="14" creationId="{4CAEF4DA-B694-437D-8D65-468D1F2F4B3D}"/>
          </ac:spMkLst>
        </pc:spChg>
        <pc:spChg chg="add mod">
          <ac:chgData name="Siniša Vuksan" userId="3af124f9-b8e7-46e3-9422-21ae1d17ac0b" providerId="ADAL" clId="{99365A99-1488-49E0-96C0-5C766922975C}" dt="2022-01-04T10:33:43.976" v="2667" actId="1076"/>
          <ac:spMkLst>
            <pc:docMk/>
            <pc:sldMk cId="1580591475" sldId="600"/>
            <ac:spMk id="15" creationId="{D8A677FB-661B-4D93-92C5-BE842E71B2A1}"/>
          </ac:spMkLst>
        </pc:spChg>
        <pc:spChg chg="add mod">
          <ac:chgData name="Siniša Vuksan" userId="3af124f9-b8e7-46e3-9422-21ae1d17ac0b" providerId="ADAL" clId="{99365A99-1488-49E0-96C0-5C766922975C}" dt="2022-01-04T10:33:54.061" v="2670" actId="1076"/>
          <ac:spMkLst>
            <pc:docMk/>
            <pc:sldMk cId="1580591475" sldId="600"/>
            <ac:spMk id="16" creationId="{DC80321F-8C3C-4976-AFF3-B68745808FFE}"/>
          </ac:spMkLst>
        </pc:spChg>
        <pc:spChg chg="add mod">
          <ac:chgData name="Siniša Vuksan" userId="3af124f9-b8e7-46e3-9422-21ae1d17ac0b" providerId="ADAL" clId="{99365A99-1488-49E0-96C0-5C766922975C}" dt="2022-01-04T10:34:03.655" v="2673" actId="1076"/>
          <ac:spMkLst>
            <pc:docMk/>
            <pc:sldMk cId="1580591475" sldId="600"/>
            <ac:spMk id="17" creationId="{3A62CEF3-612A-4B06-AB74-2D2252F5CFDF}"/>
          </ac:spMkLst>
        </pc:spChg>
        <pc:spChg chg="add mod">
          <ac:chgData name="Siniša Vuksan" userId="3af124f9-b8e7-46e3-9422-21ae1d17ac0b" providerId="ADAL" clId="{99365A99-1488-49E0-96C0-5C766922975C}" dt="2022-01-04T10:34:14.901" v="2678" actId="1035"/>
          <ac:spMkLst>
            <pc:docMk/>
            <pc:sldMk cId="1580591475" sldId="600"/>
            <ac:spMk id="18" creationId="{104713ED-C8EA-4A13-9819-388014582143}"/>
          </ac:spMkLst>
        </pc:spChg>
        <pc:spChg chg="add mod">
          <ac:chgData name="Siniša Vuksan" userId="3af124f9-b8e7-46e3-9422-21ae1d17ac0b" providerId="ADAL" clId="{99365A99-1488-49E0-96C0-5C766922975C}" dt="2022-01-04T10:36:46.040" v="2720" actId="1036"/>
          <ac:spMkLst>
            <pc:docMk/>
            <pc:sldMk cId="1580591475" sldId="600"/>
            <ac:spMk id="19" creationId="{B66E3D45-E7D2-4CD6-B275-AA09D523B978}"/>
          </ac:spMkLst>
        </pc:spChg>
        <pc:spChg chg="add mod">
          <ac:chgData name="Siniša Vuksan" userId="3af124f9-b8e7-46e3-9422-21ae1d17ac0b" providerId="ADAL" clId="{99365A99-1488-49E0-96C0-5C766922975C}" dt="2022-01-04T10:37:27.383" v="2812" actId="20577"/>
          <ac:spMkLst>
            <pc:docMk/>
            <pc:sldMk cId="1580591475" sldId="600"/>
            <ac:spMk id="22" creationId="{C6EFA3A0-2AD7-4899-8324-9C16FA768FB8}"/>
          </ac:spMkLst>
        </pc:spChg>
        <pc:picChg chg="mod">
          <ac:chgData name="Siniša Vuksan" userId="3af124f9-b8e7-46e3-9422-21ae1d17ac0b" providerId="ADAL" clId="{99365A99-1488-49E0-96C0-5C766922975C}" dt="2022-01-04T10:31:54.945" v="2574" actId="14100"/>
          <ac:picMkLst>
            <pc:docMk/>
            <pc:sldMk cId="1580591475" sldId="600"/>
            <ac:picMk id="2" creationId="{79AB126F-5218-4223-8FB3-6BD5D18FF2B3}"/>
          </ac:picMkLst>
        </pc:picChg>
        <pc:picChg chg="mod">
          <ac:chgData name="Siniša Vuksan" userId="3af124f9-b8e7-46e3-9422-21ae1d17ac0b" providerId="ADAL" clId="{99365A99-1488-49E0-96C0-5C766922975C}" dt="2022-01-04T10:32:48.627" v="2653" actId="1076"/>
          <ac:picMkLst>
            <pc:docMk/>
            <pc:sldMk cId="1580591475" sldId="600"/>
            <ac:picMk id="3" creationId="{2E852DC1-873B-4FAB-B71B-3EC9CF09160C}"/>
          </ac:picMkLst>
        </pc:picChg>
        <pc:picChg chg="mod">
          <ac:chgData name="Siniša Vuksan" userId="3af124f9-b8e7-46e3-9422-21ae1d17ac0b" providerId="ADAL" clId="{99365A99-1488-49E0-96C0-5C766922975C}" dt="2022-01-04T10:30:52.939" v="2556" actId="1076"/>
          <ac:picMkLst>
            <pc:docMk/>
            <pc:sldMk cId="1580591475" sldId="600"/>
            <ac:picMk id="4" creationId="{1B2619D9-4F98-4A11-8FFE-57C7EB1F529A}"/>
          </ac:picMkLst>
        </pc:picChg>
        <pc:picChg chg="del">
          <ac:chgData name="Siniša Vuksan" userId="3af124f9-b8e7-46e3-9422-21ae1d17ac0b" providerId="ADAL" clId="{99365A99-1488-49E0-96C0-5C766922975C}" dt="2022-01-04T10:31:11.003" v="2569" actId="478"/>
          <ac:picMkLst>
            <pc:docMk/>
            <pc:sldMk cId="1580591475" sldId="600"/>
            <ac:picMk id="8" creationId="{40847B6B-5792-41D6-8F89-FC74B59722C7}"/>
          </ac:picMkLst>
        </pc:picChg>
        <pc:picChg chg="add mod">
          <ac:chgData name="Siniša Vuksan" userId="3af124f9-b8e7-46e3-9422-21ae1d17ac0b" providerId="ADAL" clId="{99365A99-1488-49E0-96C0-5C766922975C}" dt="2022-01-04T10:34:39.015" v="2683" actId="1076"/>
          <ac:picMkLst>
            <pc:docMk/>
            <pc:sldMk cId="1580591475" sldId="600"/>
            <ac:picMk id="9" creationId="{99AF4DB0-870F-4F8A-B68A-92FB4A4F0244}"/>
          </ac:picMkLst>
        </pc:picChg>
        <pc:picChg chg="add mod">
          <ac:chgData name="Siniša Vuksan" userId="3af124f9-b8e7-46e3-9422-21ae1d17ac0b" providerId="ADAL" clId="{99365A99-1488-49E0-96C0-5C766922975C}" dt="2022-01-04T10:37:29.449" v="2813" actId="1036"/>
          <ac:picMkLst>
            <pc:docMk/>
            <pc:sldMk cId="1580591475" sldId="600"/>
            <ac:picMk id="21" creationId="{345BCCBB-D525-426A-97AD-4B91B6074137}"/>
          </ac:picMkLst>
        </pc:picChg>
      </pc:sldChg>
      <pc:sldChg chg="delSp modSp add del mod delAnim">
        <pc:chgData name="Siniša Vuksan" userId="3af124f9-b8e7-46e3-9422-21ae1d17ac0b" providerId="ADAL" clId="{99365A99-1488-49E0-96C0-5C766922975C}" dt="2022-01-04T10:58:16.519" v="3876" actId="47"/>
        <pc:sldMkLst>
          <pc:docMk/>
          <pc:sldMk cId="561534478" sldId="601"/>
        </pc:sldMkLst>
        <pc:spChg chg="del">
          <ac:chgData name="Siniša Vuksan" userId="3af124f9-b8e7-46e3-9422-21ae1d17ac0b" providerId="ADAL" clId="{99365A99-1488-49E0-96C0-5C766922975C}" dt="2022-01-04T10:55:51.460" v="3762" actId="478"/>
          <ac:spMkLst>
            <pc:docMk/>
            <pc:sldMk cId="561534478" sldId="601"/>
            <ac:spMk id="5" creationId="{5F3E3B94-F000-48ED-8245-DA680A4B6E98}"/>
          </ac:spMkLst>
        </pc:spChg>
        <pc:spChg chg="del">
          <ac:chgData name="Siniša Vuksan" userId="3af124f9-b8e7-46e3-9422-21ae1d17ac0b" providerId="ADAL" clId="{99365A99-1488-49E0-96C0-5C766922975C}" dt="2022-01-04T10:55:51.460" v="3762" actId="478"/>
          <ac:spMkLst>
            <pc:docMk/>
            <pc:sldMk cId="561534478" sldId="601"/>
            <ac:spMk id="7" creationId="{1363F52B-5633-4CAD-9891-9AFFB573C4D9}"/>
          </ac:spMkLst>
        </pc:spChg>
        <pc:spChg chg="del">
          <ac:chgData name="Siniša Vuksan" userId="3af124f9-b8e7-46e3-9422-21ae1d17ac0b" providerId="ADAL" clId="{99365A99-1488-49E0-96C0-5C766922975C}" dt="2022-01-04T10:55:51.460" v="3762" actId="478"/>
          <ac:spMkLst>
            <pc:docMk/>
            <pc:sldMk cId="561534478" sldId="601"/>
            <ac:spMk id="8" creationId="{1613D52F-3883-4D41-A062-2C353B3FA5B1}"/>
          </ac:spMkLst>
        </pc:spChg>
        <pc:spChg chg="del">
          <ac:chgData name="Siniša Vuksan" userId="3af124f9-b8e7-46e3-9422-21ae1d17ac0b" providerId="ADAL" clId="{99365A99-1488-49E0-96C0-5C766922975C}" dt="2022-01-04T10:55:51.460" v="3762" actId="478"/>
          <ac:spMkLst>
            <pc:docMk/>
            <pc:sldMk cId="561534478" sldId="601"/>
            <ac:spMk id="9" creationId="{9A9A89A1-F218-499B-9371-6274E616286B}"/>
          </ac:spMkLst>
        </pc:spChg>
        <pc:spChg chg="del">
          <ac:chgData name="Siniša Vuksan" userId="3af124f9-b8e7-46e3-9422-21ae1d17ac0b" providerId="ADAL" clId="{99365A99-1488-49E0-96C0-5C766922975C}" dt="2022-01-04T10:55:51.460" v="3762" actId="478"/>
          <ac:spMkLst>
            <pc:docMk/>
            <pc:sldMk cId="561534478" sldId="601"/>
            <ac:spMk id="10" creationId="{081F2338-2B67-4DFD-A072-2AAA42899237}"/>
          </ac:spMkLst>
        </pc:spChg>
        <pc:picChg chg="mod">
          <ac:chgData name="Siniša Vuksan" userId="3af124f9-b8e7-46e3-9422-21ae1d17ac0b" providerId="ADAL" clId="{99365A99-1488-49E0-96C0-5C766922975C}" dt="2022-01-04T10:49:44.447" v="3600" actId="14826"/>
          <ac:picMkLst>
            <pc:docMk/>
            <pc:sldMk cId="561534478" sldId="601"/>
            <ac:picMk id="4" creationId="{1B2619D9-4F98-4A11-8FFE-57C7EB1F529A}"/>
          </ac:picMkLst>
        </pc:picChg>
      </pc:sldChg>
    </pc:docChg>
  </pc:docChgLst>
  <pc:docChgLst>
    <pc:chgData name="Siniša Vuksan" userId="3af124f9-b8e7-46e3-9422-21ae1d17ac0b" providerId="ADAL" clId="{6C22FFFF-E7D1-401C-BB41-DBBD94B17EAE}"/>
    <pc:docChg chg="undo custSel addSld delSld modSld sldOrd">
      <pc:chgData name="Siniša Vuksan" userId="3af124f9-b8e7-46e3-9422-21ae1d17ac0b" providerId="ADAL" clId="{6C22FFFF-E7D1-401C-BB41-DBBD94B17EAE}" dt="2022-02-23T12:52:56.091" v="3676" actId="1076"/>
      <pc:docMkLst>
        <pc:docMk/>
      </pc:docMkLst>
      <pc:sldChg chg="modSp">
        <pc:chgData name="Siniša Vuksan" userId="3af124f9-b8e7-46e3-9422-21ae1d17ac0b" providerId="ADAL" clId="{6C22FFFF-E7D1-401C-BB41-DBBD94B17EAE}" dt="2022-02-22T12:57:47.530" v="15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6C22FFFF-E7D1-401C-BB41-DBBD94B17EAE}" dt="2022-02-22T12:57:47.530" v="15" actId="20577"/>
          <ac:spMkLst>
            <pc:docMk/>
            <pc:sldMk cId="1473559465" sldId="256"/>
            <ac:spMk id="3" creationId="{1DEA2198-4687-4966-8D99-48F3FDF0BDE4}"/>
          </ac:spMkLst>
        </pc:spChg>
      </pc:sldChg>
      <pc:sldChg chg="addSp delSp modSp add mod ord delAnim modAnim">
        <pc:chgData name="Siniša Vuksan" userId="3af124f9-b8e7-46e3-9422-21ae1d17ac0b" providerId="ADAL" clId="{6C22FFFF-E7D1-401C-BB41-DBBD94B17EAE}" dt="2022-02-23T10:28:26.400" v="906"/>
        <pc:sldMkLst>
          <pc:docMk/>
          <pc:sldMk cId="2732866877" sldId="257"/>
        </pc:sldMkLst>
        <pc:spChg chg="add mod">
          <ac:chgData name="Siniša Vuksan" userId="3af124f9-b8e7-46e3-9422-21ae1d17ac0b" providerId="ADAL" clId="{6C22FFFF-E7D1-401C-BB41-DBBD94B17EAE}" dt="2022-02-23T10:22:31.600" v="871" actId="1076"/>
          <ac:spMkLst>
            <pc:docMk/>
            <pc:sldMk cId="2732866877" sldId="257"/>
            <ac:spMk id="14" creationId="{0B327EAB-2987-4775-81FD-9DAA3342D5A0}"/>
          </ac:spMkLst>
        </pc:spChg>
        <pc:spChg chg="del">
          <ac:chgData name="Siniša Vuksan" userId="3af124f9-b8e7-46e3-9422-21ae1d17ac0b" providerId="ADAL" clId="{6C22FFFF-E7D1-401C-BB41-DBBD94B17EAE}" dt="2022-02-23T10:22:18.939" v="867" actId="478"/>
          <ac:spMkLst>
            <pc:docMk/>
            <pc:sldMk cId="2732866877" sldId="257"/>
            <ac:spMk id="17" creationId="{BA49F45A-7C54-46C7-A703-0D7A88AFF569}"/>
          </ac:spMkLst>
        </pc:spChg>
        <pc:picChg chg="del">
          <ac:chgData name="Siniša Vuksan" userId="3af124f9-b8e7-46e3-9422-21ae1d17ac0b" providerId="ADAL" clId="{6C22FFFF-E7D1-401C-BB41-DBBD94B17EAE}" dt="2022-02-23T10:22:19.618" v="868" actId="478"/>
          <ac:picMkLst>
            <pc:docMk/>
            <pc:sldMk cId="2732866877" sldId="257"/>
            <ac:picMk id="2054" creationId="{08D67ABB-E7E1-4C4D-BC57-038718227DB3}"/>
          </ac:picMkLst>
        </pc:picChg>
      </pc:sldChg>
      <pc:sldChg chg="modSp add mod modTransition modAnim">
        <pc:chgData name="Siniša Vuksan" userId="3af124f9-b8e7-46e3-9422-21ae1d17ac0b" providerId="ADAL" clId="{6C22FFFF-E7D1-401C-BB41-DBBD94B17EAE}" dt="2022-02-23T12:49:36.568" v="3587" actId="1076"/>
        <pc:sldMkLst>
          <pc:docMk/>
          <pc:sldMk cId="2317670766" sldId="258"/>
        </pc:sldMkLst>
        <pc:spChg chg="mod">
          <ac:chgData name="Siniša Vuksan" userId="3af124f9-b8e7-46e3-9422-21ae1d17ac0b" providerId="ADAL" clId="{6C22FFFF-E7D1-401C-BB41-DBBD94B17EAE}" dt="2022-02-23T12:48:59.786" v="3585" actId="20577"/>
          <ac:spMkLst>
            <pc:docMk/>
            <pc:sldMk cId="2317670766" sldId="258"/>
            <ac:spMk id="3" creationId="{00000000-0000-0000-0000-000000000000}"/>
          </ac:spMkLst>
        </pc:spChg>
        <pc:picChg chg="mod">
          <ac:chgData name="Siniša Vuksan" userId="3af124f9-b8e7-46e3-9422-21ae1d17ac0b" providerId="ADAL" clId="{6C22FFFF-E7D1-401C-BB41-DBBD94B17EAE}" dt="2022-02-23T12:49:36.568" v="3587" actId="1076"/>
          <ac:picMkLst>
            <pc:docMk/>
            <pc:sldMk cId="2317670766" sldId="258"/>
            <ac:picMk id="3074" creationId="{00000000-0000-0000-0000-000000000000}"/>
          </ac:picMkLst>
        </pc:picChg>
      </pc:sldChg>
      <pc:sldChg chg="delSp add del mod delAnim">
        <pc:chgData name="Siniša Vuksan" userId="3af124f9-b8e7-46e3-9422-21ae1d17ac0b" providerId="ADAL" clId="{6C22FFFF-E7D1-401C-BB41-DBBD94B17EAE}" dt="2022-02-23T10:22:37.979" v="873" actId="47"/>
        <pc:sldMkLst>
          <pc:docMk/>
          <pc:sldMk cId="2759844826" sldId="258"/>
        </pc:sldMkLst>
        <pc:spChg chg="del">
          <ac:chgData name="Siniša Vuksan" userId="3af124f9-b8e7-46e3-9422-21ae1d17ac0b" providerId="ADAL" clId="{6C22FFFF-E7D1-401C-BB41-DBBD94B17EAE}" dt="2022-02-23T10:22:24.687" v="869" actId="21"/>
          <ac:spMkLst>
            <pc:docMk/>
            <pc:sldMk cId="2759844826" sldId="258"/>
            <ac:spMk id="4" creationId="{8C7F51BB-625E-42C5-B701-0A1151AEE283}"/>
          </ac:spMkLst>
        </pc:spChg>
      </pc:sldChg>
      <pc:sldChg chg="addSp modSp add mod modTransition modAnim">
        <pc:chgData name="Siniša Vuksan" userId="3af124f9-b8e7-46e3-9422-21ae1d17ac0b" providerId="ADAL" clId="{6C22FFFF-E7D1-401C-BB41-DBBD94B17EAE}" dt="2022-02-23T12:49:45.559" v="3591" actId="14100"/>
        <pc:sldMkLst>
          <pc:docMk/>
          <pc:sldMk cId="2506151885" sldId="263"/>
        </pc:sldMkLst>
        <pc:spChg chg="mod">
          <ac:chgData name="Siniša Vuksan" userId="3af124f9-b8e7-46e3-9422-21ae1d17ac0b" providerId="ADAL" clId="{6C22FFFF-E7D1-401C-BB41-DBBD94B17EAE}" dt="2022-02-23T11:06:19.075" v="915" actId="20577"/>
          <ac:spMkLst>
            <pc:docMk/>
            <pc:sldMk cId="2506151885" sldId="263"/>
            <ac:spMk id="3" creationId="{00000000-0000-0000-0000-000000000000}"/>
          </ac:spMkLst>
        </pc:spChg>
        <pc:spChg chg="add mod">
          <ac:chgData name="Siniša Vuksan" userId="3af124f9-b8e7-46e3-9422-21ae1d17ac0b" providerId="ADAL" clId="{6C22FFFF-E7D1-401C-BB41-DBBD94B17EAE}" dt="2022-02-23T11:07:41.527" v="976" actId="122"/>
          <ac:spMkLst>
            <pc:docMk/>
            <pc:sldMk cId="2506151885" sldId="263"/>
            <ac:spMk id="4" creationId="{BD012A0C-0C7D-43F7-9C51-40C560284C2A}"/>
          </ac:spMkLst>
        </pc:spChg>
        <pc:picChg chg="mod">
          <ac:chgData name="Siniša Vuksan" userId="3af124f9-b8e7-46e3-9422-21ae1d17ac0b" providerId="ADAL" clId="{6C22FFFF-E7D1-401C-BB41-DBBD94B17EAE}" dt="2022-02-23T12:49:45.559" v="3591" actId="14100"/>
          <ac:picMkLst>
            <pc:docMk/>
            <pc:sldMk cId="2506151885" sldId="263"/>
            <ac:picMk id="5122" creationId="{00000000-0000-0000-0000-000000000000}"/>
          </ac:picMkLst>
        </pc:picChg>
      </pc:sldChg>
      <pc:sldChg chg="del">
        <pc:chgData name="Siniša Vuksan" userId="3af124f9-b8e7-46e3-9422-21ae1d17ac0b" providerId="ADAL" clId="{6C22FFFF-E7D1-401C-BB41-DBBD94B17EAE}" dt="2022-02-22T12:56:55.836" v="0" actId="47"/>
        <pc:sldMkLst>
          <pc:docMk/>
          <pc:sldMk cId="2122178903" sldId="288"/>
        </pc:sldMkLst>
      </pc:sldChg>
      <pc:sldChg chg="del">
        <pc:chgData name="Siniša Vuksan" userId="3af124f9-b8e7-46e3-9422-21ae1d17ac0b" providerId="ADAL" clId="{6C22FFFF-E7D1-401C-BB41-DBBD94B17EAE}" dt="2022-02-22T12:56:56.401" v="1" actId="47"/>
        <pc:sldMkLst>
          <pc:docMk/>
          <pc:sldMk cId="1167673325" sldId="300"/>
        </pc:sldMkLst>
      </pc:sldChg>
      <pc:sldChg chg="del">
        <pc:chgData name="Siniša Vuksan" userId="3af124f9-b8e7-46e3-9422-21ae1d17ac0b" providerId="ADAL" clId="{6C22FFFF-E7D1-401C-BB41-DBBD94B17EAE}" dt="2022-02-23T12:34:50.360" v="2905" actId="47"/>
        <pc:sldMkLst>
          <pc:docMk/>
          <pc:sldMk cId="780862427" sldId="604"/>
        </pc:sldMkLst>
      </pc:sldChg>
      <pc:sldChg chg="modSp del mod">
        <pc:chgData name="Siniša Vuksan" userId="3af124f9-b8e7-46e3-9422-21ae1d17ac0b" providerId="ADAL" clId="{6C22FFFF-E7D1-401C-BB41-DBBD94B17EAE}" dt="2022-02-23T12:34:46.625" v="2899" actId="47"/>
        <pc:sldMkLst>
          <pc:docMk/>
          <pc:sldMk cId="1586339126" sldId="605"/>
        </pc:sldMkLst>
        <pc:picChg chg="mod">
          <ac:chgData name="Siniša Vuksan" userId="3af124f9-b8e7-46e3-9422-21ae1d17ac0b" providerId="ADAL" clId="{6C22FFFF-E7D1-401C-BB41-DBBD94B17EAE}" dt="2022-02-23T12:27:59.705" v="2699" actId="1076"/>
          <ac:picMkLst>
            <pc:docMk/>
            <pc:sldMk cId="1586339126" sldId="605"/>
            <ac:picMk id="2" creationId="{B69E1C10-ACFD-49C4-B019-6B92ED78F85E}"/>
          </ac:picMkLst>
        </pc:picChg>
      </pc:sldChg>
      <pc:sldChg chg="del">
        <pc:chgData name="Siniša Vuksan" userId="3af124f9-b8e7-46e3-9422-21ae1d17ac0b" providerId="ADAL" clId="{6C22FFFF-E7D1-401C-BB41-DBBD94B17EAE}" dt="2022-02-23T12:34:47.048" v="2900" actId="47"/>
        <pc:sldMkLst>
          <pc:docMk/>
          <pc:sldMk cId="2727989388" sldId="606"/>
        </pc:sldMkLst>
      </pc:sldChg>
      <pc:sldChg chg="addSp modSp mod ord modAnim">
        <pc:chgData name="Siniša Vuksan" userId="3af124f9-b8e7-46e3-9422-21ae1d17ac0b" providerId="ADAL" clId="{6C22FFFF-E7D1-401C-BB41-DBBD94B17EAE}" dt="2022-02-22T13:04:25.275" v="92"/>
        <pc:sldMkLst>
          <pc:docMk/>
          <pc:sldMk cId="23558642" sldId="614"/>
        </pc:sldMkLst>
        <pc:spChg chg="mod">
          <ac:chgData name="Siniša Vuksan" userId="3af124f9-b8e7-46e3-9422-21ae1d17ac0b" providerId="ADAL" clId="{6C22FFFF-E7D1-401C-BB41-DBBD94B17EAE}" dt="2022-02-22T13:04:22.884" v="90" actId="14100"/>
          <ac:spMkLst>
            <pc:docMk/>
            <pc:sldMk cId="23558642" sldId="614"/>
            <ac:spMk id="6" creationId="{010AB125-9086-4261-98B4-FC5A0801347C}"/>
          </ac:spMkLst>
        </pc:spChg>
        <pc:spChg chg="mod">
          <ac:chgData name="Siniša Vuksan" userId="3af124f9-b8e7-46e3-9422-21ae1d17ac0b" providerId="ADAL" clId="{6C22FFFF-E7D1-401C-BB41-DBBD94B17EAE}" dt="2022-02-22T12:56:59.944" v="3" actId="20577"/>
          <ac:spMkLst>
            <pc:docMk/>
            <pc:sldMk cId="23558642" sldId="614"/>
            <ac:spMk id="7" creationId="{0256D9EB-C20B-45FA-9F3D-124012366C9E}"/>
          </ac:spMkLst>
        </pc:spChg>
        <pc:spChg chg="add mod">
          <ac:chgData name="Siniša Vuksan" userId="3af124f9-b8e7-46e3-9422-21ae1d17ac0b" providerId="ADAL" clId="{6C22FFFF-E7D1-401C-BB41-DBBD94B17EAE}" dt="2022-02-22T13:02:12.860" v="70" actId="1035"/>
          <ac:spMkLst>
            <pc:docMk/>
            <pc:sldMk cId="23558642" sldId="614"/>
            <ac:spMk id="8" creationId="{C5357371-4897-46D0-843F-BD811E544FF2}"/>
          </ac:spMkLst>
        </pc:spChg>
        <pc:spChg chg="add mod">
          <ac:chgData name="Siniša Vuksan" userId="3af124f9-b8e7-46e3-9422-21ae1d17ac0b" providerId="ADAL" clId="{6C22FFFF-E7D1-401C-BB41-DBBD94B17EAE}" dt="2022-02-22T13:02:21.731" v="75" actId="1035"/>
          <ac:spMkLst>
            <pc:docMk/>
            <pc:sldMk cId="23558642" sldId="614"/>
            <ac:spMk id="9" creationId="{C4B7D9BA-70D3-4C57-8E6F-F9B410E695A0}"/>
          </ac:spMkLst>
        </pc:spChg>
        <pc:spChg chg="add mod">
          <ac:chgData name="Siniša Vuksan" userId="3af124f9-b8e7-46e3-9422-21ae1d17ac0b" providerId="ADAL" clId="{6C22FFFF-E7D1-401C-BB41-DBBD94B17EAE}" dt="2022-02-22T13:02:33.459" v="78" actId="1076"/>
          <ac:spMkLst>
            <pc:docMk/>
            <pc:sldMk cId="23558642" sldId="614"/>
            <ac:spMk id="10" creationId="{7DA0C397-E231-49E2-BFCD-E047A5545431}"/>
          </ac:spMkLst>
        </pc:spChg>
        <pc:spChg chg="add mod">
          <ac:chgData name="Siniša Vuksan" userId="3af124f9-b8e7-46e3-9422-21ae1d17ac0b" providerId="ADAL" clId="{6C22FFFF-E7D1-401C-BB41-DBBD94B17EAE}" dt="2022-02-22T13:02:42.638" v="83" actId="1035"/>
          <ac:spMkLst>
            <pc:docMk/>
            <pc:sldMk cId="23558642" sldId="614"/>
            <ac:spMk id="11" creationId="{860911DC-AA27-4734-B12E-8729F104033A}"/>
          </ac:spMkLst>
        </pc:spChg>
        <pc:spChg chg="add mod">
          <ac:chgData name="Siniša Vuksan" userId="3af124f9-b8e7-46e3-9422-21ae1d17ac0b" providerId="ADAL" clId="{6C22FFFF-E7D1-401C-BB41-DBBD94B17EAE}" dt="2022-02-22T13:04:06.075" v="86" actId="1076"/>
          <ac:spMkLst>
            <pc:docMk/>
            <pc:sldMk cId="23558642" sldId="614"/>
            <ac:spMk id="12" creationId="{442D4846-1D6F-4929-86BE-B46BACA2E3B4}"/>
          </ac:spMkLst>
        </pc:spChg>
        <pc:spChg chg="add mod">
          <ac:chgData name="Siniša Vuksan" userId="3af124f9-b8e7-46e3-9422-21ae1d17ac0b" providerId="ADAL" clId="{6C22FFFF-E7D1-401C-BB41-DBBD94B17EAE}" dt="2022-02-22T13:04:17.747" v="89" actId="1076"/>
          <ac:spMkLst>
            <pc:docMk/>
            <pc:sldMk cId="23558642" sldId="614"/>
            <ac:spMk id="13" creationId="{D807241A-F257-4912-91DF-B88400ABAF3E}"/>
          </ac:spMkLst>
        </pc:spChg>
        <pc:picChg chg="mod">
          <ac:chgData name="Siniša Vuksan" userId="3af124f9-b8e7-46e3-9422-21ae1d17ac0b" providerId="ADAL" clId="{6C22FFFF-E7D1-401C-BB41-DBBD94B17EAE}" dt="2022-02-22T12:59:23.243" v="26" actId="1076"/>
          <ac:picMkLst>
            <pc:docMk/>
            <pc:sldMk cId="23558642" sldId="614"/>
            <ac:picMk id="2" creationId="{79AB126F-5218-4223-8FB3-6BD5D18FF2B3}"/>
          </ac:picMkLst>
        </pc:picChg>
        <pc:picChg chg="mod">
          <ac:chgData name="Siniša Vuksan" userId="3af124f9-b8e7-46e3-9422-21ae1d17ac0b" providerId="ADAL" clId="{6C22FFFF-E7D1-401C-BB41-DBBD94B17EAE}" dt="2022-02-22T12:57:37.324" v="4" actId="14826"/>
          <ac:picMkLst>
            <pc:docMk/>
            <pc:sldMk cId="23558642" sldId="614"/>
            <ac:picMk id="4" creationId="{1B2619D9-4F98-4A11-8FFE-57C7EB1F529A}"/>
          </ac:picMkLst>
        </pc:picChg>
      </pc:sldChg>
      <pc:sldChg chg="addSp delSp modSp mod ord delAnim modAnim">
        <pc:chgData name="Siniša Vuksan" userId="3af124f9-b8e7-46e3-9422-21ae1d17ac0b" providerId="ADAL" clId="{6C22FFFF-E7D1-401C-BB41-DBBD94B17EAE}" dt="2022-02-22T13:09:39.366" v="422"/>
        <pc:sldMkLst>
          <pc:docMk/>
          <pc:sldMk cId="1578966495" sldId="615"/>
        </pc:sldMkLst>
        <pc:spChg chg="del">
          <ac:chgData name="Siniša Vuksan" userId="3af124f9-b8e7-46e3-9422-21ae1d17ac0b" providerId="ADAL" clId="{6C22FFFF-E7D1-401C-BB41-DBBD94B17EAE}" dt="2022-02-22T13:04:47.042" v="94" actId="478"/>
          <ac:spMkLst>
            <pc:docMk/>
            <pc:sldMk cId="1578966495" sldId="615"/>
            <ac:spMk id="5" creationId="{C6B448DD-BAA4-4C26-9BB7-10696567380F}"/>
          </ac:spMkLst>
        </pc:spChg>
        <pc:spChg chg="mod">
          <ac:chgData name="Siniša Vuksan" userId="3af124f9-b8e7-46e3-9422-21ae1d17ac0b" providerId="ADAL" clId="{6C22FFFF-E7D1-401C-BB41-DBBD94B17EAE}" dt="2022-02-22T13:05:58.396" v="151" actId="20577"/>
          <ac:spMkLst>
            <pc:docMk/>
            <pc:sldMk cId="1578966495" sldId="615"/>
            <ac:spMk id="6" creationId="{010AB125-9086-4261-98B4-FC5A0801347C}"/>
          </ac:spMkLst>
        </pc:spChg>
        <pc:spChg chg="del">
          <ac:chgData name="Siniša Vuksan" userId="3af124f9-b8e7-46e3-9422-21ae1d17ac0b" providerId="ADAL" clId="{6C22FFFF-E7D1-401C-BB41-DBBD94B17EAE}" dt="2022-02-22T13:04:47.042" v="94" actId="478"/>
          <ac:spMkLst>
            <pc:docMk/>
            <pc:sldMk cId="1578966495" sldId="615"/>
            <ac:spMk id="7" creationId="{762489CD-E095-4031-991A-2C20FE42D22A}"/>
          </ac:spMkLst>
        </pc:spChg>
        <pc:spChg chg="del">
          <ac:chgData name="Siniša Vuksan" userId="3af124f9-b8e7-46e3-9422-21ae1d17ac0b" providerId="ADAL" clId="{6C22FFFF-E7D1-401C-BB41-DBBD94B17EAE}" dt="2022-02-22T13:04:47.042" v="94" actId="478"/>
          <ac:spMkLst>
            <pc:docMk/>
            <pc:sldMk cId="1578966495" sldId="615"/>
            <ac:spMk id="8" creationId="{5B0298E2-D350-404E-A776-C307FA0DEDF6}"/>
          </ac:spMkLst>
        </pc:spChg>
        <pc:spChg chg="add mod">
          <ac:chgData name="Siniša Vuksan" userId="3af124f9-b8e7-46e3-9422-21ae1d17ac0b" providerId="ADAL" clId="{6C22FFFF-E7D1-401C-BB41-DBBD94B17EAE}" dt="2022-02-22T13:08:06.514" v="342" actId="1036"/>
          <ac:spMkLst>
            <pc:docMk/>
            <pc:sldMk cId="1578966495" sldId="615"/>
            <ac:spMk id="9" creationId="{F7A6F725-7CF3-4CA9-A832-1C503E886ADF}"/>
          </ac:spMkLst>
        </pc:spChg>
        <pc:spChg chg="add mod">
          <ac:chgData name="Siniša Vuksan" userId="3af124f9-b8e7-46e3-9422-21ae1d17ac0b" providerId="ADAL" clId="{6C22FFFF-E7D1-401C-BB41-DBBD94B17EAE}" dt="2022-02-22T13:09:34.683" v="420" actId="14100"/>
          <ac:spMkLst>
            <pc:docMk/>
            <pc:sldMk cId="1578966495" sldId="615"/>
            <ac:spMk id="11" creationId="{08B17D54-1E7A-4C40-B850-0D9D9407B68A}"/>
          </ac:spMkLst>
        </pc:spChg>
        <pc:picChg chg="mod">
          <ac:chgData name="Siniša Vuksan" userId="3af124f9-b8e7-46e3-9422-21ae1d17ac0b" providerId="ADAL" clId="{6C22FFFF-E7D1-401C-BB41-DBBD94B17EAE}" dt="2022-02-22T13:05:22.731" v="97" actId="1076"/>
          <ac:picMkLst>
            <pc:docMk/>
            <pc:sldMk cId="1578966495" sldId="615"/>
            <ac:picMk id="2" creationId="{B69E1C10-ACFD-49C4-B019-6B92ED78F85E}"/>
          </ac:picMkLst>
        </pc:picChg>
        <pc:picChg chg="mod">
          <ac:chgData name="Siniša Vuksan" userId="3af124f9-b8e7-46e3-9422-21ae1d17ac0b" providerId="ADAL" clId="{6C22FFFF-E7D1-401C-BB41-DBBD94B17EAE}" dt="2022-02-22T13:04:43.013" v="93" actId="14826"/>
          <ac:picMkLst>
            <pc:docMk/>
            <pc:sldMk cId="1578966495" sldId="615"/>
            <ac:picMk id="4" creationId="{1B2619D9-4F98-4A11-8FFE-57C7EB1F529A}"/>
          </ac:picMkLst>
        </pc:picChg>
        <pc:picChg chg="add mod">
          <ac:chgData name="Siniša Vuksan" userId="3af124f9-b8e7-46e3-9422-21ae1d17ac0b" providerId="ADAL" clId="{6C22FFFF-E7D1-401C-BB41-DBBD94B17EAE}" dt="2022-02-22T13:08:37.164" v="347" actId="1076"/>
          <ac:picMkLst>
            <pc:docMk/>
            <pc:sldMk cId="1578966495" sldId="615"/>
            <ac:picMk id="10" creationId="{299109C4-280A-4BFA-8BE2-CFBA7C8C065C}"/>
          </ac:picMkLst>
        </pc:picChg>
      </pc:sldChg>
      <pc:sldChg chg="del">
        <pc:chgData name="Siniša Vuksan" userId="3af124f9-b8e7-46e3-9422-21ae1d17ac0b" providerId="ADAL" clId="{6C22FFFF-E7D1-401C-BB41-DBBD94B17EAE}" dt="2022-02-23T12:34:44.776" v="2897" actId="47"/>
        <pc:sldMkLst>
          <pc:docMk/>
          <pc:sldMk cId="1520211222" sldId="616"/>
        </pc:sldMkLst>
      </pc:sldChg>
      <pc:sldChg chg="del">
        <pc:chgData name="Siniša Vuksan" userId="3af124f9-b8e7-46e3-9422-21ae1d17ac0b" providerId="ADAL" clId="{6C22FFFF-E7D1-401C-BB41-DBBD94B17EAE}" dt="2022-02-23T12:34:46.060" v="2898" actId="47"/>
        <pc:sldMkLst>
          <pc:docMk/>
          <pc:sldMk cId="3245023160" sldId="617"/>
        </pc:sldMkLst>
      </pc:sldChg>
      <pc:sldChg chg="del">
        <pc:chgData name="Siniša Vuksan" userId="3af124f9-b8e7-46e3-9422-21ae1d17ac0b" providerId="ADAL" clId="{6C22FFFF-E7D1-401C-BB41-DBBD94B17EAE}" dt="2022-02-23T12:34:47.440" v="2901" actId="47"/>
        <pc:sldMkLst>
          <pc:docMk/>
          <pc:sldMk cId="204366841" sldId="618"/>
        </pc:sldMkLst>
      </pc:sldChg>
      <pc:sldChg chg="del">
        <pc:chgData name="Siniša Vuksan" userId="3af124f9-b8e7-46e3-9422-21ae1d17ac0b" providerId="ADAL" clId="{6C22FFFF-E7D1-401C-BB41-DBBD94B17EAE}" dt="2022-02-23T12:34:48.335" v="2902" actId="47"/>
        <pc:sldMkLst>
          <pc:docMk/>
          <pc:sldMk cId="341361254" sldId="619"/>
        </pc:sldMkLst>
      </pc:sldChg>
      <pc:sldChg chg="del">
        <pc:chgData name="Siniša Vuksan" userId="3af124f9-b8e7-46e3-9422-21ae1d17ac0b" providerId="ADAL" clId="{6C22FFFF-E7D1-401C-BB41-DBBD94B17EAE}" dt="2022-02-23T12:34:49.120" v="2903" actId="47"/>
        <pc:sldMkLst>
          <pc:docMk/>
          <pc:sldMk cId="3170902459" sldId="620"/>
        </pc:sldMkLst>
      </pc:sldChg>
      <pc:sldChg chg="del">
        <pc:chgData name="Siniša Vuksan" userId="3af124f9-b8e7-46e3-9422-21ae1d17ac0b" providerId="ADAL" clId="{6C22FFFF-E7D1-401C-BB41-DBBD94B17EAE}" dt="2022-02-23T12:34:50.345" v="2904" actId="47"/>
        <pc:sldMkLst>
          <pc:docMk/>
          <pc:sldMk cId="1649209003" sldId="621"/>
        </pc:sldMkLst>
      </pc:sldChg>
      <pc:sldChg chg="delSp new del mod">
        <pc:chgData name="Siniša Vuksan" userId="3af124f9-b8e7-46e3-9422-21ae1d17ac0b" providerId="ADAL" clId="{6C22FFFF-E7D1-401C-BB41-DBBD94B17EAE}" dt="2022-02-23T10:22:37" v="872" actId="47"/>
        <pc:sldMkLst>
          <pc:docMk/>
          <pc:sldMk cId="2771847537" sldId="622"/>
        </pc:sldMkLst>
        <pc:spChg chg="del">
          <ac:chgData name="Siniša Vuksan" userId="3af124f9-b8e7-46e3-9422-21ae1d17ac0b" providerId="ADAL" clId="{6C22FFFF-E7D1-401C-BB41-DBBD94B17EAE}" dt="2022-02-22T12:57:59.161" v="17" actId="478"/>
          <ac:spMkLst>
            <pc:docMk/>
            <pc:sldMk cId="2771847537" sldId="622"/>
            <ac:spMk id="2" creationId="{4F71EF4D-EFBC-4151-B9B4-08DE82CF2380}"/>
          </ac:spMkLst>
        </pc:spChg>
        <pc:spChg chg="del">
          <ac:chgData name="Siniša Vuksan" userId="3af124f9-b8e7-46e3-9422-21ae1d17ac0b" providerId="ADAL" clId="{6C22FFFF-E7D1-401C-BB41-DBBD94B17EAE}" dt="2022-02-22T12:57:59.161" v="17" actId="478"/>
          <ac:spMkLst>
            <pc:docMk/>
            <pc:sldMk cId="2771847537" sldId="622"/>
            <ac:spMk id="3" creationId="{CB656482-6FE1-4311-B3D5-7BB1CEF133EA}"/>
          </ac:spMkLst>
        </pc:spChg>
      </pc:sldChg>
      <pc:sldChg chg="delSp modSp add mod ord delAnim modAnim">
        <pc:chgData name="Siniša Vuksan" userId="3af124f9-b8e7-46e3-9422-21ae1d17ac0b" providerId="ADAL" clId="{6C22FFFF-E7D1-401C-BB41-DBBD94B17EAE}" dt="2022-02-22T13:14:15.637" v="472"/>
        <pc:sldMkLst>
          <pc:docMk/>
          <pc:sldMk cId="1172326979" sldId="623"/>
        </pc:sldMkLst>
        <pc:spChg chg="mod">
          <ac:chgData name="Siniša Vuksan" userId="3af124f9-b8e7-46e3-9422-21ae1d17ac0b" providerId="ADAL" clId="{6C22FFFF-E7D1-401C-BB41-DBBD94B17EAE}" dt="2022-02-22T13:14:06.723" v="469" actId="20577"/>
          <ac:spMkLst>
            <pc:docMk/>
            <pc:sldMk cId="1172326979" sldId="623"/>
            <ac:spMk id="6" creationId="{010AB125-9086-4261-98B4-FC5A0801347C}"/>
          </ac:spMkLst>
        </pc:spChg>
        <pc:spChg chg="mod">
          <ac:chgData name="Siniša Vuksan" userId="3af124f9-b8e7-46e3-9422-21ae1d17ac0b" providerId="ADAL" clId="{6C22FFFF-E7D1-401C-BB41-DBBD94B17EAE}" dt="2022-02-22T13:10:12.467" v="425" actId="20577"/>
          <ac:spMkLst>
            <pc:docMk/>
            <pc:sldMk cId="1172326979" sldId="623"/>
            <ac:spMk id="7" creationId="{BD27CF50-1D5A-4213-9C4D-0ED4E94F5CE1}"/>
          </ac:spMkLst>
        </pc:spChg>
        <pc:spChg chg="del">
          <ac:chgData name="Siniša Vuksan" userId="3af124f9-b8e7-46e3-9422-21ae1d17ac0b" providerId="ADAL" clId="{6C22FFFF-E7D1-401C-BB41-DBBD94B17EAE}" dt="2022-02-22T13:10:41.111" v="427" actId="478"/>
          <ac:spMkLst>
            <pc:docMk/>
            <pc:sldMk cId="1172326979" sldId="623"/>
            <ac:spMk id="19" creationId="{9A438C54-A208-4118-B298-44331C16F8D9}"/>
          </ac:spMkLst>
        </pc:spChg>
        <pc:picChg chg="mod">
          <ac:chgData name="Siniša Vuksan" userId="3af124f9-b8e7-46e3-9422-21ae1d17ac0b" providerId="ADAL" clId="{6C22FFFF-E7D1-401C-BB41-DBBD94B17EAE}" dt="2022-02-22T13:10:38.458" v="426" actId="14826"/>
          <ac:picMkLst>
            <pc:docMk/>
            <pc:sldMk cId="1172326979" sldId="623"/>
            <ac:picMk id="4" creationId="{1B2619D9-4F98-4A11-8FFE-57C7EB1F529A}"/>
          </ac:picMkLst>
        </pc:picChg>
        <pc:picChg chg="mod">
          <ac:chgData name="Siniša Vuksan" userId="3af124f9-b8e7-46e3-9422-21ae1d17ac0b" providerId="ADAL" clId="{6C22FFFF-E7D1-401C-BB41-DBBD94B17EAE}" dt="2022-02-22T13:14:10.838" v="470" actId="1076"/>
          <ac:picMkLst>
            <pc:docMk/>
            <pc:sldMk cId="1172326979" sldId="623"/>
            <ac:picMk id="16" creationId="{6FFE24D0-388A-4689-99F2-3E56360F9FD6}"/>
          </ac:picMkLst>
        </pc:picChg>
      </pc:sldChg>
      <pc:sldChg chg="addSp delSp modSp add mod ord modTransition delAnim modAnim">
        <pc:chgData name="Siniša Vuksan" userId="3af124f9-b8e7-46e3-9422-21ae1d17ac0b" providerId="ADAL" clId="{6C22FFFF-E7D1-401C-BB41-DBBD94B17EAE}" dt="2022-02-23T12:46:23.898" v="3573" actId="20577"/>
        <pc:sldMkLst>
          <pc:docMk/>
          <pc:sldMk cId="2244744392" sldId="624"/>
        </pc:sldMkLst>
        <pc:spChg chg="add mod">
          <ac:chgData name="Siniša Vuksan" userId="3af124f9-b8e7-46e3-9422-21ae1d17ac0b" providerId="ADAL" clId="{6C22FFFF-E7D1-401C-BB41-DBBD94B17EAE}" dt="2022-02-23T12:46:23.898" v="3573" actId="20577"/>
          <ac:spMkLst>
            <pc:docMk/>
            <pc:sldMk cId="2244744392" sldId="624"/>
            <ac:spMk id="5" creationId="{937ABBDA-EBFC-45CC-83DB-58865672C8A4}"/>
          </ac:spMkLst>
        </pc:spChg>
        <pc:spChg chg="del">
          <ac:chgData name="Siniša Vuksan" userId="3af124f9-b8e7-46e3-9422-21ae1d17ac0b" providerId="ADAL" clId="{6C22FFFF-E7D1-401C-BB41-DBBD94B17EAE}" dt="2022-02-22T13:14:21.734" v="474" actId="478"/>
          <ac:spMkLst>
            <pc:docMk/>
            <pc:sldMk cId="2244744392" sldId="624"/>
            <ac:spMk id="7" creationId="{BD27CF50-1D5A-4213-9C4D-0ED4E94F5CE1}"/>
          </ac:spMkLst>
        </pc:spChg>
        <pc:picChg chg="mod">
          <ac:chgData name="Siniša Vuksan" userId="3af124f9-b8e7-46e3-9422-21ae1d17ac0b" providerId="ADAL" clId="{6C22FFFF-E7D1-401C-BB41-DBBD94B17EAE}" dt="2022-02-23T09:59:05.820" v="480" actId="14826"/>
          <ac:picMkLst>
            <pc:docMk/>
            <pc:sldMk cId="2244744392" sldId="624"/>
            <ac:picMk id="16" creationId="{6FFE24D0-388A-4689-99F2-3E56360F9FD6}"/>
          </ac:picMkLst>
        </pc:picChg>
      </pc:sldChg>
      <pc:sldChg chg="modSp add mod ord modTransition modAnim">
        <pc:chgData name="Siniša Vuksan" userId="3af124f9-b8e7-46e3-9422-21ae1d17ac0b" providerId="ADAL" clId="{6C22FFFF-E7D1-401C-BB41-DBBD94B17EAE}" dt="2022-02-23T10:28:19.516" v="905"/>
        <pc:sldMkLst>
          <pc:docMk/>
          <pc:sldMk cId="1436891660" sldId="625"/>
        </pc:sldMkLst>
        <pc:spChg chg="mod">
          <ac:chgData name="Siniša Vuksan" userId="3af124f9-b8e7-46e3-9422-21ae1d17ac0b" providerId="ADAL" clId="{6C22FFFF-E7D1-401C-BB41-DBBD94B17EAE}" dt="2022-02-23T10:20:06.047" v="824" actId="20577"/>
          <ac:spMkLst>
            <pc:docMk/>
            <pc:sldMk cId="1436891660" sldId="625"/>
            <ac:spMk id="14" creationId="{3CF9399A-E0EE-4457-9A9D-29B8D3D72229}"/>
          </ac:spMkLst>
        </pc:spChg>
        <pc:spChg chg="mod">
          <ac:chgData name="Siniša Vuksan" userId="3af124f9-b8e7-46e3-9422-21ae1d17ac0b" providerId="ADAL" clId="{6C22FFFF-E7D1-401C-BB41-DBBD94B17EAE}" dt="2022-02-23T10:20:17.429" v="860" actId="1038"/>
          <ac:spMkLst>
            <pc:docMk/>
            <pc:sldMk cId="1436891660" sldId="625"/>
            <ac:spMk id="18" creationId="{032D78FA-88D1-4F50-A0FB-3A0FB1805117}"/>
          </ac:spMkLst>
        </pc:spChg>
        <pc:spChg chg="mod">
          <ac:chgData name="Siniša Vuksan" userId="3af124f9-b8e7-46e3-9422-21ae1d17ac0b" providerId="ADAL" clId="{6C22FFFF-E7D1-401C-BB41-DBBD94B17EAE}" dt="2022-02-23T10:28:15.584" v="904" actId="20577"/>
          <ac:spMkLst>
            <pc:docMk/>
            <pc:sldMk cId="1436891660" sldId="625"/>
            <ac:spMk id="22" creationId="{949C8B76-F9D2-42B3-8D7C-9A2F91FF36D4}"/>
          </ac:spMkLst>
        </pc:spChg>
        <pc:picChg chg="mod">
          <ac:chgData name="Siniša Vuksan" userId="3af124f9-b8e7-46e3-9422-21ae1d17ac0b" providerId="ADAL" clId="{6C22FFFF-E7D1-401C-BB41-DBBD94B17EAE}" dt="2022-02-23T10:27:52.587" v="901" actId="1076"/>
          <ac:picMkLst>
            <pc:docMk/>
            <pc:sldMk cId="1436891660" sldId="625"/>
            <ac:picMk id="5" creationId="{1D6D12C8-BE80-4406-9BF4-291FF3761ADF}"/>
          </ac:picMkLst>
        </pc:picChg>
        <pc:picChg chg="mod">
          <ac:chgData name="Siniša Vuksan" userId="3af124f9-b8e7-46e3-9422-21ae1d17ac0b" providerId="ADAL" clId="{6C22FFFF-E7D1-401C-BB41-DBBD94B17EAE}" dt="2022-02-23T10:27:59.393" v="903" actId="1076"/>
          <ac:picMkLst>
            <pc:docMk/>
            <pc:sldMk cId="1436891660" sldId="625"/>
            <ac:picMk id="1028" creationId="{26F50ACD-C848-4B66-A2AF-84FFC4B40061}"/>
          </ac:picMkLst>
        </pc:picChg>
        <pc:picChg chg="mod">
          <ac:chgData name="Siniša Vuksan" userId="3af124f9-b8e7-46e3-9422-21ae1d17ac0b" providerId="ADAL" clId="{6C22FFFF-E7D1-401C-BB41-DBBD94B17EAE}" dt="2022-02-23T10:27:54.549" v="902" actId="1076"/>
          <ac:picMkLst>
            <pc:docMk/>
            <pc:sldMk cId="1436891660" sldId="625"/>
            <ac:picMk id="1034" creationId="{BEC34420-B3ED-4E1F-9E87-CAF66B0AAA66}"/>
          </ac:picMkLst>
        </pc:picChg>
      </pc:sldChg>
      <pc:sldChg chg="delSp new del mod">
        <pc:chgData name="Siniša Vuksan" userId="3af124f9-b8e7-46e3-9422-21ae1d17ac0b" providerId="ADAL" clId="{6C22FFFF-E7D1-401C-BB41-DBBD94B17EAE}" dt="2022-02-23T12:44:48.374" v="3556" actId="47"/>
        <pc:sldMkLst>
          <pc:docMk/>
          <pc:sldMk cId="4234227856" sldId="626"/>
        </pc:sldMkLst>
        <pc:spChg chg="del">
          <ac:chgData name="Siniša Vuksan" userId="3af124f9-b8e7-46e3-9422-21ae1d17ac0b" providerId="ADAL" clId="{6C22FFFF-E7D1-401C-BB41-DBBD94B17EAE}" dt="2022-02-23T11:00:06.253" v="912" actId="478"/>
          <ac:spMkLst>
            <pc:docMk/>
            <pc:sldMk cId="4234227856" sldId="626"/>
            <ac:spMk id="2" creationId="{20DF9A7E-9610-4A55-8BCC-6BAF95ACF66D}"/>
          </ac:spMkLst>
        </pc:spChg>
        <pc:spChg chg="del">
          <ac:chgData name="Siniša Vuksan" userId="3af124f9-b8e7-46e3-9422-21ae1d17ac0b" providerId="ADAL" clId="{6C22FFFF-E7D1-401C-BB41-DBBD94B17EAE}" dt="2022-02-23T11:00:06.253" v="912" actId="478"/>
          <ac:spMkLst>
            <pc:docMk/>
            <pc:sldMk cId="4234227856" sldId="626"/>
            <ac:spMk id="3" creationId="{3EB5F08F-9010-41D8-96B1-65F96796FE5A}"/>
          </ac:spMkLst>
        </pc:spChg>
      </pc:sldChg>
      <pc:sldChg chg="addSp delSp modSp add mod ord delAnim modAnim">
        <pc:chgData name="Siniša Vuksan" userId="3af124f9-b8e7-46e3-9422-21ae1d17ac0b" providerId="ADAL" clId="{6C22FFFF-E7D1-401C-BB41-DBBD94B17EAE}" dt="2022-02-23T11:52:32.932" v="1467"/>
        <pc:sldMkLst>
          <pc:docMk/>
          <pc:sldMk cId="2927421875" sldId="627"/>
        </pc:sldMkLst>
        <pc:spChg chg="mod">
          <ac:chgData name="Siniša Vuksan" userId="3af124f9-b8e7-46e3-9422-21ae1d17ac0b" providerId="ADAL" clId="{6C22FFFF-E7D1-401C-BB41-DBBD94B17EAE}" dt="2022-02-23T11:49:15.730" v="1093" actId="20577"/>
          <ac:spMkLst>
            <pc:docMk/>
            <pc:sldMk cId="2927421875" sldId="627"/>
            <ac:spMk id="6" creationId="{010AB125-9086-4261-98B4-FC5A0801347C}"/>
          </ac:spMkLst>
        </pc:spChg>
        <pc:spChg chg="mod">
          <ac:chgData name="Siniša Vuksan" userId="3af124f9-b8e7-46e3-9422-21ae1d17ac0b" providerId="ADAL" clId="{6C22FFFF-E7D1-401C-BB41-DBBD94B17EAE}" dt="2022-02-23T11:46:06.168" v="978" actId="20577"/>
          <ac:spMkLst>
            <pc:docMk/>
            <pc:sldMk cId="2927421875" sldId="627"/>
            <ac:spMk id="7" creationId="{0256D9EB-C20B-45FA-9F3D-124012366C9E}"/>
          </ac:spMkLst>
        </pc:spChg>
        <pc:spChg chg="del">
          <ac:chgData name="Siniša Vuksan" userId="3af124f9-b8e7-46e3-9422-21ae1d17ac0b" providerId="ADAL" clId="{6C22FFFF-E7D1-401C-BB41-DBBD94B17EAE}" dt="2022-02-23T11:46:16.752" v="982" actId="478"/>
          <ac:spMkLst>
            <pc:docMk/>
            <pc:sldMk cId="2927421875" sldId="627"/>
            <ac:spMk id="13" creationId="{4C35C49B-45B9-4CB7-A1B0-E55333681516}"/>
          </ac:spMkLst>
        </pc:spChg>
        <pc:spChg chg="add mod">
          <ac:chgData name="Siniša Vuksan" userId="3af124f9-b8e7-46e3-9422-21ae1d17ac0b" providerId="ADAL" clId="{6C22FFFF-E7D1-401C-BB41-DBBD94B17EAE}" dt="2022-02-23T11:50:49.123" v="1230" actId="1035"/>
          <ac:spMkLst>
            <pc:docMk/>
            <pc:sldMk cId="2927421875" sldId="627"/>
            <ac:spMk id="14" creationId="{7AE0DD14-BCA6-4000-BBC2-AED4C23F601C}"/>
          </ac:spMkLst>
        </pc:spChg>
        <pc:spChg chg="add mod">
          <ac:chgData name="Siniša Vuksan" userId="3af124f9-b8e7-46e3-9422-21ae1d17ac0b" providerId="ADAL" clId="{6C22FFFF-E7D1-401C-BB41-DBBD94B17EAE}" dt="2022-02-23T11:51:23.918" v="1311" actId="20577"/>
          <ac:spMkLst>
            <pc:docMk/>
            <pc:sldMk cId="2927421875" sldId="627"/>
            <ac:spMk id="15" creationId="{6B7EEC5F-7EBC-4C25-AE2F-74A72C8BC8A2}"/>
          </ac:spMkLst>
        </pc:spChg>
        <pc:spChg chg="add mod">
          <ac:chgData name="Siniša Vuksan" userId="3af124f9-b8e7-46e3-9422-21ae1d17ac0b" providerId="ADAL" clId="{6C22FFFF-E7D1-401C-BB41-DBBD94B17EAE}" dt="2022-02-23T11:51:48.910" v="1366" actId="20577"/>
          <ac:spMkLst>
            <pc:docMk/>
            <pc:sldMk cId="2927421875" sldId="627"/>
            <ac:spMk id="16" creationId="{3661F2EE-D0F3-434A-BB86-A0050428C275}"/>
          </ac:spMkLst>
        </pc:spChg>
        <pc:spChg chg="add mod">
          <ac:chgData name="Siniša Vuksan" userId="3af124f9-b8e7-46e3-9422-21ae1d17ac0b" providerId="ADAL" clId="{6C22FFFF-E7D1-401C-BB41-DBBD94B17EAE}" dt="2022-02-23T11:52:23.386" v="1465" actId="20577"/>
          <ac:spMkLst>
            <pc:docMk/>
            <pc:sldMk cId="2927421875" sldId="627"/>
            <ac:spMk id="17" creationId="{D6A9B222-634A-4A10-AE4D-4CAF73EA5D0F}"/>
          </ac:spMkLst>
        </pc:spChg>
        <pc:spChg chg="mod">
          <ac:chgData name="Siniša Vuksan" userId="3af124f9-b8e7-46e3-9422-21ae1d17ac0b" providerId="ADAL" clId="{6C22FFFF-E7D1-401C-BB41-DBBD94B17EAE}" dt="2022-02-23T11:50:03.892" v="1162" actId="1035"/>
          <ac:spMkLst>
            <pc:docMk/>
            <pc:sldMk cId="2927421875" sldId="627"/>
            <ac:spMk id="29" creationId="{92D5CA2B-9C72-4939-A79E-889BB5446D58}"/>
          </ac:spMkLst>
        </pc:spChg>
        <pc:spChg chg="del">
          <ac:chgData name="Siniša Vuksan" userId="3af124f9-b8e7-46e3-9422-21ae1d17ac0b" providerId="ADAL" clId="{6C22FFFF-E7D1-401C-BB41-DBBD94B17EAE}" dt="2022-02-23T11:46:16.752" v="982" actId="478"/>
          <ac:spMkLst>
            <pc:docMk/>
            <pc:sldMk cId="2927421875" sldId="627"/>
            <ac:spMk id="30" creationId="{6CC42019-C77C-489B-97E9-DA2D43F21BE6}"/>
          </ac:spMkLst>
        </pc:spChg>
        <pc:spChg chg="del">
          <ac:chgData name="Siniša Vuksan" userId="3af124f9-b8e7-46e3-9422-21ae1d17ac0b" providerId="ADAL" clId="{6C22FFFF-E7D1-401C-BB41-DBBD94B17EAE}" dt="2022-02-23T11:46:16.752" v="982" actId="478"/>
          <ac:spMkLst>
            <pc:docMk/>
            <pc:sldMk cId="2927421875" sldId="627"/>
            <ac:spMk id="31" creationId="{D907E99D-3E4E-4CCB-B03A-1DB8330CB72B}"/>
          </ac:spMkLst>
        </pc:spChg>
        <pc:spChg chg="del">
          <ac:chgData name="Siniša Vuksan" userId="3af124f9-b8e7-46e3-9422-21ae1d17ac0b" providerId="ADAL" clId="{6C22FFFF-E7D1-401C-BB41-DBBD94B17EAE}" dt="2022-02-23T11:46:16.752" v="982" actId="478"/>
          <ac:spMkLst>
            <pc:docMk/>
            <pc:sldMk cId="2927421875" sldId="627"/>
            <ac:spMk id="32" creationId="{E9BE2AD5-BC2A-46D3-843F-E72FCB8BBEB4}"/>
          </ac:spMkLst>
        </pc:spChg>
        <pc:spChg chg="del">
          <ac:chgData name="Siniša Vuksan" userId="3af124f9-b8e7-46e3-9422-21ae1d17ac0b" providerId="ADAL" clId="{6C22FFFF-E7D1-401C-BB41-DBBD94B17EAE}" dt="2022-02-23T11:46:18.657" v="983" actId="478"/>
          <ac:spMkLst>
            <pc:docMk/>
            <pc:sldMk cId="2927421875" sldId="627"/>
            <ac:spMk id="33" creationId="{A6E7669F-D5DF-4624-AAC3-05AF760D42FC}"/>
          </ac:spMkLst>
        </pc:spChg>
        <pc:spChg chg="del">
          <ac:chgData name="Siniša Vuksan" userId="3af124f9-b8e7-46e3-9422-21ae1d17ac0b" providerId="ADAL" clId="{6C22FFFF-E7D1-401C-BB41-DBBD94B17EAE}" dt="2022-02-23T11:46:16.752" v="982" actId="478"/>
          <ac:spMkLst>
            <pc:docMk/>
            <pc:sldMk cId="2927421875" sldId="627"/>
            <ac:spMk id="34" creationId="{7F76C991-7773-45B4-87C0-85EB04204440}"/>
          </ac:spMkLst>
        </pc:spChg>
        <pc:spChg chg="del">
          <ac:chgData name="Siniša Vuksan" userId="3af124f9-b8e7-46e3-9422-21ae1d17ac0b" providerId="ADAL" clId="{6C22FFFF-E7D1-401C-BB41-DBBD94B17EAE}" dt="2022-02-23T11:46:16.752" v="982" actId="478"/>
          <ac:spMkLst>
            <pc:docMk/>
            <pc:sldMk cId="2927421875" sldId="627"/>
            <ac:spMk id="35" creationId="{6CB6A3AE-847D-4F48-BCBE-5E3CA2F15D78}"/>
          </ac:spMkLst>
        </pc:spChg>
        <pc:picChg chg="mod">
          <ac:chgData name="Siniša Vuksan" userId="3af124f9-b8e7-46e3-9422-21ae1d17ac0b" providerId="ADAL" clId="{6C22FFFF-E7D1-401C-BB41-DBBD94B17EAE}" dt="2022-02-23T11:48:27.461" v="999" actId="1038"/>
          <ac:picMkLst>
            <pc:docMk/>
            <pc:sldMk cId="2927421875" sldId="627"/>
            <ac:picMk id="2" creationId="{79AB126F-5218-4223-8FB3-6BD5D18FF2B3}"/>
          </ac:picMkLst>
        </pc:picChg>
        <pc:picChg chg="mod">
          <ac:chgData name="Siniša Vuksan" userId="3af124f9-b8e7-46e3-9422-21ae1d17ac0b" providerId="ADAL" clId="{6C22FFFF-E7D1-401C-BB41-DBBD94B17EAE}" dt="2022-02-23T11:46:58.205" v="985" actId="14826"/>
          <ac:picMkLst>
            <pc:docMk/>
            <pc:sldMk cId="2927421875" sldId="627"/>
            <ac:picMk id="4" creationId="{1B2619D9-4F98-4A11-8FFE-57C7EB1F529A}"/>
          </ac:picMkLst>
        </pc:picChg>
      </pc:sldChg>
      <pc:sldChg chg="addSp delSp modSp add mod ord delAnim modAnim">
        <pc:chgData name="Siniša Vuksan" userId="3af124f9-b8e7-46e3-9422-21ae1d17ac0b" providerId="ADAL" clId="{6C22FFFF-E7D1-401C-BB41-DBBD94B17EAE}" dt="2022-02-23T11:59:41.695" v="1746"/>
        <pc:sldMkLst>
          <pc:docMk/>
          <pc:sldMk cId="2985188282" sldId="628"/>
        </pc:sldMkLst>
        <pc:spChg chg="mod">
          <ac:chgData name="Siniša Vuksan" userId="3af124f9-b8e7-46e3-9422-21ae1d17ac0b" providerId="ADAL" clId="{6C22FFFF-E7D1-401C-BB41-DBBD94B17EAE}" dt="2022-02-23T11:55:21.524" v="1589" actId="20577"/>
          <ac:spMkLst>
            <pc:docMk/>
            <pc:sldMk cId="2985188282" sldId="628"/>
            <ac:spMk id="6" creationId="{32C86334-D946-45A8-A9F1-EC34CAE12455}"/>
          </ac:spMkLst>
        </pc:spChg>
        <pc:spChg chg="del">
          <ac:chgData name="Siniša Vuksan" userId="3af124f9-b8e7-46e3-9422-21ae1d17ac0b" providerId="ADAL" clId="{6C22FFFF-E7D1-401C-BB41-DBBD94B17EAE}" dt="2022-02-23T11:46:23.627" v="984" actId="478"/>
          <ac:spMkLst>
            <pc:docMk/>
            <pc:sldMk cId="2985188282" sldId="628"/>
            <ac:spMk id="7" creationId="{6ABF7CA1-E00E-4540-B7BB-ACC11AE7C735}"/>
          </ac:spMkLst>
        </pc:spChg>
        <pc:spChg chg="del">
          <ac:chgData name="Siniša Vuksan" userId="3af124f9-b8e7-46e3-9422-21ae1d17ac0b" providerId="ADAL" clId="{6C22FFFF-E7D1-401C-BB41-DBBD94B17EAE}" dt="2022-02-23T11:46:23.627" v="984" actId="478"/>
          <ac:spMkLst>
            <pc:docMk/>
            <pc:sldMk cId="2985188282" sldId="628"/>
            <ac:spMk id="8" creationId="{10FD5CC6-9595-4145-8702-DC1101BAB995}"/>
          </ac:spMkLst>
        </pc:spChg>
        <pc:spChg chg="del">
          <ac:chgData name="Siniša Vuksan" userId="3af124f9-b8e7-46e3-9422-21ae1d17ac0b" providerId="ADAL" clId="{6C22FFFF-E7D1-401C-BB41-DBBD94B17EAE}" dt="2022-02-23T11:46:23.627" v="984" actId="478"/>
          <ac:spMkLst>
            <pc:docMk/>
            <pc:sldMk cId="2985188282" sldId="628"/>
            <ac:spMk id="9" creationId="{AE518469-E63F-40CD-998E-DD2B9898CB93}"/>
          </ac:spMkLst>
        </pc:spChg>
        <pc:spChg chg="del">
          <ac:chgData name="Siniša Vuksan" userId="3af124f9-b8e7-46e3-9422-21ae1d17ac0b" providerId="ADAL" clId="{6C22FFFF-E7D1-401C-BB41-DBBD94B17EAE}" dt="2022-02-23T11:46:23.627" v="984" actId="478"/>
          <ac:spMkLst>
            <pc:docMk/>
            <pc:sldMk cId="2985188282" sldId="628"/>
            <ac:spMk id="10" creationId="{006ED0EF-3325-4CAC-90E0-9761EAEFCCF9}"/>
          </ac:spMkLst>
        </pc:spChg>
        <pc:spChg chg="del">
          <ac:chgData name="Siniša Vuksan" userId="3af124f9-b8e7-46e3-9422-21ae1d17ac0b" providerId="ADAL" clId="{6C22FFFF-E7D1-401C-BB41-DBBD94B17EAE}" dt="2022-02-23T11:46:23.627" v="984" actId="478"/>
          <ac:spMkLst>
            <pc:docMk/>
            <pc:sldMk cId="2985188282" sldId="628"/>
            <ac:spMk id="12" creationId="{29C0772F-4CC3-4A0C-A0BD-5EA43FF65955}"/>
          </ac:spMkLst>
        </pc:spChg>
        <pc:spChg chg="del">
          <ac:chgData name="Siniša Vuksan" userId="3af124f9-b8e7-46e3-9422-21ae1d17ac0b" providerId="ADAL" clId="{6C22FFFF-E7D1-401C-BB41-DBBD94B17EAE}" dt="2022-02-23T11:46:23.627" v="984" actId="478"/>
          <ac:spMkLst>
            <pc:docMk/>
            <pc:sldMk cId="2985188282" sldId="628"/>
            <ac:spMk id="13" creationId="{B99FB87F-9A13-4031-B6AE-32B7B103973D}"/>
          </ac:spMkLst>
        </pc:spChg>
        <pc:spChg chg="del">
          <ac:chgData name="Siniša Vuksan" userId="3af124f9-b8e7-46e3-9422-21ae1d17ac0b" providerId="ADAL" clId="{6C22FFFF-E7D1-401C-BB41-DBBD94B17EAE}" dt="2022-02-23T11:46:23.627" v="984" actId="478"/>
          <ac:spMkLst>
            <pc:docMk/>
            <pc:sldMk cId="2985188282" sldId="628"/>
            <ac:spMk id="14" creationId="{5630FF95-A813-4831-918C-899460DCFAAA}"/>
          </ac:spMkLst>
        </pc:spChg>
        <pc:spChg chg="del">
          <ac:chgData name="Siniša Vuksan" userId="3af124f9-b8e7-46e3-9422-21ae1d17ac0b" providerId="ADAL" clId="{6C22FFFF-E7D1-401C-BB41-DBBD94B17EAE}" dt="2022-02-23T11:46:23.627" v="984" actId="478"/>
          <ac:spMkLst>
            <pc:docMk/>
            <pc:sldMk cId="2985188282" sldId="628"/>
            <ac:spMk id="15" creationId="{F2D10339-3782-4C65-ADCD-9E1C3AE3EFE1}"/>
          </ac:spMkLst>
        </pc:spChg>
        <pc:spChg chg="del">
          <ac:chgData name="Siniša Vuksan" userId="3af124f9-b8e7-46e3-9422-21ae1d17ac0b" providerId="ADAL" clId="{6C22FFFF-E7D1-401C-BB41-DBBD94B17EAE}" dt="2022-02-23T11:46:23.627" v="984" actId="478"/>
          <ac:spMkLst>
            <pc:docMk/>
            <pc:sldMk cId="2985188282" sldId="628"/>
            <ac:spMk id="16" creationId="{7446526B-BBBC-4C70-B09A-8C20498FF770}"/>
          </ac:spMkLst>
        </pc:spChg>
        <pc:spChg chg="del">
          <ac:chgData name="Siniša Vuksan" userId="3af124f9-b8e7-46e3-9422-21ae1d17ac0b" providerId="ADAL" clId="{6C22FFFF-E7D1-401C-BB41-DBBD94B17EAE}" dt="2022-02-23T11:46:23.627" v="984" actId="478"/>
          <ac:spMkLst>
            <pc:docMk/>
            <pc:sldMk cId="2985188282" sldId="628"/>
            <ac:spMk id="17" creationId="{565BA536-35B5-4878-9287-2812DF6B9EE6}"/>
          </ac:spMkLst>
        </pc:spChg>
        <pc:spChg chg="add mod">
          <ac:chgData name="Siniša Vuksan" userId="3af124f9-b8e7-46e3-9422-21ae1d17ac0b" providerId="ADAL" clId="{6C22FFFF-E7D1-401C-BB41-DBBD94B17EAE}" dt="2022-02-23T11:58:07.220" v="1650" actId="20577"/>
          <ac:spMkLst>
            <pc:docMk/>
            <pc:sldMk cId="2985188282" sldId="628"/>
            <ac:spMk id="18" creationId="{F3FDC2CB-2B5A-4C24-97F7-6A4C458CD520}"/>
          </ac:spMkLst>
        </pc:spChg>
        <pc:spChg chg="add mod">
          <ac:chgData name="Siniša Vuksan" userId="3af124f9-b8e7-46e3-9422-21ae1d17ac0b" providerId="ADAL" clId="{6C22FFFF-E7D1-401C-BB41-DBBD94B17EAE}" dt="2022-02-23T11:58:31.787" v="1673" actId="20577"/>
          <ac:spMkLst>
            <pc:docMk/>
            <pc:sldMk cId="2985188282" sldId="628"/>
            <ac:spMk id="19" creationId="{F0F31794-1A66-4AEB-860F-8AEDF0190BD3}"/>
          </ac:spMkLst>
        </pc:spChg>
        <pc:spChg chg="add mod">
          <ac:chgData name="Siniša Vuksan" userId="3af124f9-b8e7-46e3-9422-21ae1d17ac0b" providerId="ADAL" clId="{6C22FFFF-E7D1-401C-BB41-DBBD94B17EAE}" dt="2022-02-23T11:59:09.532" v="1711" actId="20577"/>
          <ac:spMkLst>
            <pc:docMk/>
            <pc:sldMk cId="2985188282" sldId="628"/>
            <ac:spMk id="20" creationId="{B6C493EC-6A4A-4891-8C8A-D551D1C86A37}"/>
          </ac:spMkLst>
        </pc:spChg>
        <pc:spChg chg="add mod">
          <ac:chgData name="Siniša Vuksan" userId="3af124f9-b8e7-46e3-9422-21ae1d17ac0b" providerId="ADAL" clId="{6C22FFFF-E7D1-401C-BB41-DBBD94B17EAE}" dt="2022-02-23T11:59:32.630" v="1744" actId="20577"/>
          <ac:spMkLst>
            <pc:docMk/>
            <pc:sldMk cId="2985188282" sldId="628"/>
            <ac:spMk id="21" creationId="{974AA4DE-27E2-4712-9EBE-1C3052DFF3E1}"/>
          </ac:spMkLst>
        </pc:spChg>
        <pc:spChg chg="mod">
          <ac:chgData name="Siniša Vuksan" userId="3af124f9-b8e7-46e3-9422-21ae1d17ac0b" providerId="ADAL" clId="{6C22FFFF-E7D1-401C-BB41-DBBD94B17EAE}" dt="2022-02-23T11:54:21.869" v="1559" actId="20577"/>
          <ac:spMkLst>
            <pc:docMk/>
            <pc:sldMk cId="2985188282" sldId="628"/>
            <ac:spMk id="22" creationId="{3366DD22-1660-4B96-982C-4C327326E0FC}"/>
          </ac:spMkLst>
        </pc:spChg>
        <pc:picChg chg="mod">
          <ac:chgData name="Siniša Vuksan" userId="3af124f9-b8e7-46e3-9422-21ae1d17ac0b" providerId="ADAL" clId="{6C22FFFF-E7D1-401C-BB41-DBBD94B17EAE}" dt="2022-02-23T11:47:03.672" v="986" actId="14826"/>
          <ac:picMkLst>
            <pc:docMk/>
            <pc:sldMk cId="2985188282" sldId="628"/>
            <ac:picMk id="4" creationId="{1B2619D9-4F98-4A11-8FFE-57C7EB1F529A}"/>
          </ac:picMkLst>
        </pc:picChg>
        <pc:picChg chg="mod">
          <ac:chgData name="Siniša Vuksan" userId="3af124f9-b8e7-46e3-9422-21ae1d17ac0b" providerId="ADAL" clId="{6C22FFFF-E7D1-401C-BB41-DBBD94B17EAE}" dt="2022-02-23T11:53:48.477" v="1468" actId="14826"/>
          <ac:picMkLst>
            <pc:docMk/>
            <pc:sldMk cId="2985188282" sldId="628"/>
            <ac:picMk id="5" creationId="{5A097636-93C0-44AD-9305-E3601ADCA557}"/>
          </ac:picMkLst>
        </pc:picChg>
      </pc:sldChg>
      <pc:sldChg chg="delSp modSp add mod ord delAnim modAnim">
        <pc:chgData name="Siniša Vuksan" userId="3af124f9-b8e7-46e3-9422-21ae1d17ac0b" providerId="ADAL" clId="{6C22FFFF-E7D1-401C-BB41-DBBD94B17EAE}" dt="2022-02-23T12:50:54.995" v="3597"/>
        <pc:sldMkLst>
          <pc:docMk/>
          <pc:sldMk cId="1391353108" sldId="629"/>
        </pc:sldMkLst>
        <pc:spChg chg="mod">
          <ac:chgData name="Siniša Vuksan" userId="3af124f9-b8e7-46e3-9422-21ae1d17ac0b" providerId="ADAL" clId="{6C22FFFF-E7D1-401C-BB41-DBBD94B17EAE}" dt="2022-02-23T12:07:47.287" v="2012" actId="207"/>
          <ac:spMkLst>
            <pc:docMk/>
            <pc:sldMk cId="1391353108" sldId="629"/>
            <ac:spMk id="6" creationId="{010AB125-9086-4261-98B4-FC5A0801347C}"/>
          </ac:spMkLst>
        </pc:spChg>
        <pc:spChg chg="mod">
          <ac:chgData name="Siniša Vuksan" userId="3af124f9-b8e7-46e3-9422-21ae1d17ac0b" providerId="ADAL" clId="{6C22FFFF-E7D1-401C-BB41-DBBD94B17EAE}" dt="2022-02-23T12:02:32.102" v="1749" actId="20577"/>
          <ac:spMkLst>
            <pc:docMk/>
            <pc:sldMk cId="1391353108" sldId="629"/>
            <ac:spMk id="7" creationId="{0256D9EB-C20B-45FA-9F3D-124012366C9E}"/>
          </ac:spMkLst>
        </pc:spChg>
        <pc:spChg chg="del">
          <ac:chgData name="Siniša Vuksan" userId="3af124f9-b8e7-46e3-9422-21ae1d17ac0b" providerId="ADAL" clId="{6C22FFFF-E7D1-401C-BB41-DBBD94B17EAE}" dt="2022-02-23T12:03:27.229" v="1753" actId="478"/>
          <ac:spMkLst>
            <pc:docMk/>
            <pc:sldMk cId="1391353108" sldId="629"/>
            <ac:spMk id="11" creationId="{EC12FC50-1F59-4317-9A68-2207EAF85E90}"/>
          </ac:spMkLst>
        </pc:spChg>
        <pc:spChg chg="del">
          <ac:chgData name="Siniša Vuksan" userId="3af124f9-b8e7-46e3-9422-21ae1d17ac0b" providerId="ADAL" clId="{6C22FFFF-E7D1-401C-BB41-DBBD94B17EAE}" dt="2022-02-23T12:03:27.229" v="1753" actId="478"/>
          <ac:spMkLst>
            <pc:docMk/>
            <pc:sldMk cId="1391353108" sldId="629"/>
            <ac:spMk id="12" creationId="{E9C9CE5F-5213-47B5-91D2-67BE2B6D448E}"/>
          </ac:spMkLst>
        </pc:spChg>
        <pc:spChg chg="del">
          <ac:chgData name="Siniša Vuksan" userId="3af124f9-b8e7-46e3-9422-21ae1d17ac0b" providerId="ADAL" clId="{6C22FFFF-E7D1-401C-BB41-DBBD94B17EAE}" dt="2022-02-23T12:03:27.229" v="1753" actId="478"/>
          <ac:spMkLst>
            <pc:docMk/>
            <pc:sldMk cId="1391353108" sldId="629"/>
            <ac:spMk id="13" creationId="{CF25FFFA-34CF-47E1-8364-5F561BB8B2EE}"/>
          </ac:spMkLst>
        </pc:spChg>
        <pc:spChg chg="del">
          <ac:chgData name="Siniša Vuksan" userId="3af124f9-b8e7-46e3-9422-21ae1d17ac0b" providerId="ADAL" clId="{6C22FFFF-E7D1-401C-BB41-DBBD94B17EAE}" dt="2022-02-23T12:03:27.229" v="1753" actId="478"/>
          <ac:spMkLst>
            <pc:docMk/>
            <pc:sldMk cId="1391353108" sldId="629"/>
            <ac:spMk id="14" creationId="{81A5E7E0-615B-4588-B0B6-B5CA991B55E0}"/>
          </ac:spMkLst>
        </pc:spChg>
        <pc:spChg chg="del">
          <ac:chgData name="Siniša Vuksan" userId="3af124f9-b8e7-46e3-9422-21ae1d17ac0b" providerId="ADAL" clId="{6C22FFFF-E7D1-401C-BB41-DBBD94B17EAE}" dt="2022-02-23T12:03:27.229" v="1753" actId="478"/>
          <ac:spMkLst>
            <pc:docMk/>
            <pc:sldMk cId="1391353108" sldId="629"/>
            <ac:spMk id="15" creationId="{66B0C543-5203-42C6-8EAA-DFB83EB78D5B}"/>
          </ac:spMkLst>
        </pc:spChg>
        <pc:spChg chg="del">
          <ac:chgData name="Siniša Vuksan" userId="3af124f9-b8e7-46e3-9422-21ae1d17ac0b" providerId="ADAL" clId="{6C22FFFF-E7D1-401C-BB41-DBBD94B17EAE}" dt="2022-02-23T12:03:43.779" v="1757" actId="478"/>
          <ac:spMkLst>
            <pc:docMk/>
            <pc:sldMk cId="1391353108" sldId="629"/>
            <ac:spMk id="18" creationId="{BD1032A8-254B-4B87-AFF8-B0B86CF7E218}"/>
          </ac:spMkLst>
        </pc:spChg>
        <pc:spChg chg="mod">
          <ac:chgData name="Siniša Vuksan" userId="3af124f9-b8e7-46e3-9422-21ae1d17ac0b" providerId="ADAL" clId="{6C22FFFF-E7D1-401C-BB41-DBBD94B17EAE}" dt="2022-02-23T12:11:27.415" v="2130" actId="20577"/>
          <ac:spMkLst>
            <pc:docMk/>
            <pc:sldMk cId="1391353108" sldId="629"/>
            <ac:spMk id="22" creationId="{3366DD22-1660-4B96-982C-4C327326E0FC}"/>
          </ac:spMkLst>
        </pc:spChg>
        <pc:picChg chg="mod">
          <ac:chgData name="Siniša Vuksan" userId="3af124f9-b8e7-46e3-9422-21ae1d17ac0b" providerId="ADAL" clId="{6C22FFFF-E7D1-401C-BB41-DBBD94B17EAE}" dt="2022-02-23T12:04:20.657" v="1761" actId="14100"/>
          <ac:picMkLst>
            <pc:docMk/>
            <pc:sldMk cId="1391353108" sldId="629"/>
            <ac:picMk id="2" creationId="{79AB126F-5218-4223-8FB3-6BD5D18FF2B3}"/>
          </ac:picMkLst>
        </pc:picChg>
        <pc:picChg chg="del">
          <ac:chgData name="Siniša Vuksan" userId="3af124f9-b8e7-46e3-9422-21ae1d17ac0b" providerId="ADAL" clId="{6C22FFFF-E7D1-401C-BB41-DBBD94B17EAE}" dt="2022-02-23T12:03:32.884" v="1755" actId="478"/>
          <ac:picMkLst>
            <pc:docMk/>
            <pc:sldMk cId="1391353108" sldId="629"/>
            <ac:picMk id="3" creationId="{F91ABC42-1220-43BB-8F00-81371819EBB4}"/>
          </ac:picMkLst>
        </pc:picChg>
        <pc:picChg chg="mod">
          <ac:chgData name="Siniša Vuksan" userId="3af124f9-b8e7-46e3-9422-21ae1d17ac0b" providerId="ADAL" clId="{6C22FFFF-E7D1-401C-BB41-DBBD94B17EAE}" dt="2022-02-23T12:03:21.359" v="1750" actId="14826"/>
          <ac:picMkLst>
            <pc:docMk/>
            <pc:sldMk cId="1391353108" sldId="629"/>
            <ac:picMk id="4" creationId="{1B2619D9-4F98-4A11-8FFE-57C7EB1F529A}"/>
          </ac:picMkLst>
        </pc:picChg>
        <pc:picChg chg="mod">
          <ac:chgData name="Siniša Vuksan" userId="3af124f9-b8e7-46e3-9422-21ae1d17ac0b" providerId="ADAL" clId="{6C22FFFF-E7D1-401C-BB41-DBBD94B17EAE}" dt="2022-02-23T12:05:00.720" v="1764" actId="14100"/>
          <ac:picMkLst>
            <pc:docMk/>
            <pc:sldMk cId="1391353108" sldId="629"/>
            <ac:picMk id="5" creationId="{5A097636-93C0-44AD-9305-E3601ADCA557}"/>
          </ac:picMkLst>
        </pc:picChg>
        <pc:picChg chg="del">
          <ac:chgData name="Siniša Vuksan" userId="3af124f9-b8e7-46e3-9422-21ae1d17ac0b" providerId="ADAL" clId="{6C22FFFF-E7D1-401C-BB41-DBBD94B17EAE}" dt="2022-02-23T12:03:23.699" v="1751" actId="478"/>
          <ac:picMkLst>
            <pc:docMk/>
            <pc:sldMk cId="1391353108" sldId="629"/>
            <ac:picMk id="8" creationId="{56F209E2-E7FD-41E5-9D6A-DA88A5B3FB1B}"/>
          </ac:picMkLst>
        </pc:picChg>
        <pc:picChg chg="del">
          <ac:chgData name="Siniša Vuksan" userId="3af124f9-b8e7-46e3-9422-21ae1d17ac0b" providerId="ADAL" clId="{6C22FFFF-E7D1-401C-BB41-DBBD94B17EAE}" dt="2022-02-23T12:03:24.828" v="1752" actId="478"/>
          <ac:picMkLst>
            <pc:docMk/>
            <pc:sldMk cId="1391353108" sldId="629"/>
            <ac:picMk id="9" creationId="{FEF16B34-9E97-47CD-B6B9-4BF625BC7A37}"/>
          </ac:picMkLst>
        </pc:picChg>
        <pc:picChg chg="del">
          <ac:chgData name="Siniša Vuksan" userId="3af124f9-b8e7-46e3-9422-21ae1d17ac0b" providerId="ADAL" clId="{6C22FFFF-E7D1-401C-BB41-DBBD94B17EAE}" dt="2022-02-23T12:03:41.770" v="1756" actId="478"/>
          <ac:picMkLst>
            <pc:docMk/>
            <pc:sldMk cId="1391353108" sldId="629"/>
            <ac:picMk id="16" creationId="{D1A6615C-60BD-43A9-84A8-04A2989682AA}"/>
          </ac:picMkLst>
        </pc:picChg>
      </pc:sldChg>
      <pc:sldChg chg="addSp delSp modSp add mod ord delAnim modAnim">
        <pc:chgData name="Siniša Vuksan" userId="3af124f9-b8e7-46e3-9422-21ae1d17ac0b" providerId="ADAL" clId="{6C22FFFF-E7D1-401C-BB41-DBBD94B17EAE}" dt="2022-02-23T12:19:29.912" v="2313"/>
        <pc:sldMkLst>
          <pc:docMk/>
          <pc:sldMk cId="2863574822" sldId="630"/>
        </pc:sldMkLst>
        <pc:spChg chg="del">
          <ac:chgData name="Siniša Vuksan" userId="3af124f9-b8e7-46e3-9422-21ae1d17ac0b" providerId="ADAL" clId="{6C22FFFF-E7D1-401C-BB41-DBBD94B17EAE}" dt="2022-02-23T12:14:26.487" v="2135" actId="478"/>
          <ac:spMkLst>
            <pc:docMk/>
            <pc:sldMk cId="2863574822" sldId="630"/>
            <ac:spMk id="6" creationId="{AEF7241D-9899-4B5E-99C3-2A430C3689E0}"/>
          </ac:spMkLst>
        </pc:spChg>
        <pc:spChg chg="add mod">
          <ac:chgData name="Siniša Vuksan" userId="3af124f9-b8e7-46e3-9422-21ae1d17ac0b" providerId="ADAL" clId="{6C22FFFF-E7D1-401C-BB41-DBBD94B17EAE}" dt="2022-02-23T12:16:55.139" v="2176" actId="20577"/>
          <ac:spMkLst>
            <pc:docMk/>
            <pc:sldMk cId="2863574822" sldId="630"/>
            <ac:spMk id="7" creationId="{E03748C9-6A62-429F-8ED6-EB1BB85580AE}"/>
          </ac:spMkLst>
        </pc:spChg>
        <pc:spChg chg="add mod">
          <ac:chgData name="Siniša Vuksan" userId="3af124f9-b8e7-46e3-9422-21ae1d17ac0b" providerId="ADAL" clId="{6C22FFFF-E7D1-401C-BB41-DBBD94B17EAE}" dt="2022-02-23T12:17:09.215" v="2196" actId="20577"/>
          <ac:spMkLst>
            <pc:docMk/>
            <pc:sldMk cId="2863574822" sldId="630"/>
            <ac:spMk id="8" creationId="{BE2EEB54-F159-44A0-9F4D-34AE7AB0A093}"/>
          </ac:spMkLst>
        </pc:spChg>
        <pc:spChg chg="add mod">
          <ac:chgData name="Siniša Vuksan" userId="3af124f9-b8e7-46e3-9422-21ae1d17ac0b" providerId="ADAL" clId="{6C22FFFF-E7D1-401C-BB41-DBBD94B17EAE}" dt="2022-02-23T12:17:27.090" v="2212" actId="20577"/>
          <ac:spMkLst>
            <pc:docMk/>
            <pc:sldMk cId="2863574822" sldId="630"/>
            <ac:spMk id="9" creationId="{6402555F-D1AA-4A4F-B09C-A3F846E28019}"/>
          </ac:spMkLst>
        </pc:spChg>
        <pc:spChg chg="add mod">
          <ac:chgData name="Siniša Vuksan" userId="3af124f9-b8e7-46e3-9422-21ae1d17ac0b" providerId="ADAL" clId="{6C22FFFF-E7D1-401C-BB41-DBBD94B17EAE}" dt="2022-02-23T12:17:44.247" v="2227" actId="20577"/>
          <ac:spMkLst>
            <pc:docMk/>
            <pc:sldMk cId="2863574822" sldId="630"/>
            <ac:spMk id="10" creationId="{FBE83E29-11F7-4022-B56E-2AB687CE9BBB}"/>
          </ac:spMkLst>
        </pc:spChg>
        <pc:spChg chg="add mod">
          <ac:chgData name="Siniša Vuksan" userId="3af124f9-b8e7-46e3-9422-21ae1d17ac0b" providerId="ADAL" clId="{6C22FFFF-E7D1-401C-BB41-DBBD94B17EAE}" dt="2022-02-23T12:17:59.628" v="2240" actId="20577"/>
          <ac:spMkLst>
            <pc:docMk/>
            <pc:sldMk cId="2863574822" sldId="630"/>
            <ac:spMk id="11" creationId="{D58E10E9-1DF3-4607-924E-C7368C3B5257}"/>
          </ac:spMkLst>
        </pc:spChg>
        <pc:spChg chg="add mod">
          <ac:chgData name="Siniša Vuksan" userId="3af124f9-b8e7-46e3-9422-21ae1d17ac0b" providerId="ADAL" clId="{6C22FFFF-E7D1-401C-BB41-DBBD94B17EAE}" dt="2022-02-23T12:18:17.486" v="2255" actId="20577"/>
          <ac:spMkLst>
            <pc:docMk/>
            <pc:sldMk cId="2863574822" sldId="630"/>
            <ac:spMk id="12" creationId="{FE48F666-DF5B-4EB6-9171-15599CDF8447}"/>
          </ac:spMkLst>
        </pc:spChg>
        <pc:spChg chg="add mod">
          <ac:chgData name="Siniša Vuksan" userId="3af124f9-b8e7-46e3-9422-21ae1d17ac0b" providerId="ADAL" clId="{6C22FFFF-E7D1-401C-BB41-DBBD94B17EAE}" dt="2022-02-23T12:18:29.726" v="2268" actId="20577"/>
          <ac:spMkLst>
            <pc:docMk/>
            <pc:sldMk cId="2863574822" sldId="630"/>
            <ac:spMk id="13" creationId="{76DF3DF6-13D9-4463-AB48-1F240EAD26B4}"/>
          </ac:spMkLst>
        </pc:spChg>
        <pc:spChg chg="add mod">
          <ac:chgData name="Siniša Vuksan" userId="3af124f9-b8e7-46e3-9422-21ae1d17ac0b" providerId="ADAL" clId="{6C22FFFF-E7D1-401C-BB41-DBBD94B17EAE}" dt="2022-02-23T12:18:50.958" v="2282" actId="20577"/>
          <ac:spMkLst>
            <pc:docMk/>
            <pc:sldMk cId="2863574822" sldId="630"/>
            <ac:spMk id="14" creationId="{EBDC4D5E-187A-4B54-9201-D92E8D7A91B1}"/>
          </ac:spMkLst>
        </pc:spChg>
        <pc:spChg chg="add mod">
          <ac:chgData name="Siniša Vuksan" userId="3af124f9-b8e7-46e3-9422-21ae1d17ac0b" providerId="ADAL" clId="{6C22FFFF-E7D1-401C-BB41-DBBD94B17EAE}" dt="2022-02-23T12:19:05.108" v="2297" actId="20577"/>
          <ac:spMkLst>
            <pc:docMk/>
            <pc:sldMk cId="2863574822" sldId="630"/>
            <ac:spMk id="15" creationId="{E0C48405-0EB6-458F-AF78-E9FD4A00AF8C}"/>
          </ac:spMkLst>
        </pc:spChg>
        <pc:spChg chg="add mod">
          <ac:chgData name="Siniša Vuksan" userId="3af124f9-b8e7-46e3-9422-21ae1d17ac0b" providerId="ADAL" clId="{6C22FFFF-E7D1-401C-BB41-DBBD94B17EAE}" dt="2022-02-23T12:19:20.820" v="2311" actId="20577"/>
          <ac:spMkLst>
            <pc:docMk/>
            <pc:sldMk cId="2863574822" sldId="630"/>
            <ac:spMk id="16" creationId="{3252C998-86BA-4E60-924D-BBACB331C8E3}"/>
          </ac:spMkLst>
        </pc:spChg>
        <pc:spChg chg="mod">
          <ac:chgData name="Siniša Vuksan" userId="3af124f9-b8e7-46e3-9422-21ae1d17ac0b" providerId="ADAL" clId="{6C22FFFF-E7D1-401C-BB41-DBBD94B17EAE}" dt="2022-02-23T12:16:00.388" v="2159" actId="14100"/>
          <ac:spMkLst>
            <pc:docMk/>
            <pc:sldMk cId="2863574822" sldId="630"/>
            <ac:spMk id="22" creationId="{3366DD22-1660-4B96-982C-4C327326E0FC}"/>
          </ac:spMkLst>
        </pc:spChg>
        <pc:picChg chg="mod">
          <ac:chgData name="Siniša Vuksan" userId="3af124f9-b8e7-46e3-9422-21ae1d17ac0b" providerId="ADAL" clId="{6C22FFFF-E7D1-401C-BB41-DBBD94B17EAE}" dt="2022-02-23T12:14:23.747" v="2134" actId="14826"/>
          <ac:picMkLst>
            <pc:docMk/>
            <pc:sldMk cId="2863574822" sldId="630"/>
            <ac:picMk id="4" creationId="{1B2619D9-4F98-4A11-8FFE-57C7EB1F529A}"/>
          </ac:picMkLst>
        </pc:picChg>
        <pc:picChg chg="mod">
          <ac:chgData name="Siniša Vuksan" userId="3af124f9-b8e7-46e3-9422-21ae1d17ac0b" providerId="ADAL" clId="{6C22FFFF-E7D1-401C-BB41-DBBD94B17EAE}" dt="2022-02-23T12:18:35.013" v="2272" actId="1076"/>
          <ac:picMkLst>
            <pc:docMk/>
            <pc:sldMk cId="2863574822" sldId="630"/>
            <ac:picMk id="5" creationId="{5A097636-93C0-44AD-9305-E3601ADCA557}"/>
          </ac:picMkLst>
        </pc:picChg>
      </pc:sldChg>
      <pc:sldChg chg="addSp delSp modSp add mod ord delAnim modAnim">
        <pc:chgData name="Siniša Vuksan" userId="3af124f9-b8e7-46e3-9422-21ae1d17ac0b" providerId="ADAL" clId="{6C22FFFF-E7D1-401C-BB41-DBBD94B17EAE}" dt="2022-02-23T12:51:52.693" v="3666" actId="20577"/>
        <pc:sldMkLst>
          <pc:docMk/>
          <pc:sldMk cId="2598656820" sldId="631"/>
        </pc:sldMkLst>
        <pc:spChg chg="del">
          <ac:chgData name="Siniša Vuksan" userId="3af124f9-b8e7-46e3-9422-21ae1d17ac0b" providerId="ADAL" clId="{6C22FFFF-E7D1-401C-BB41-DBBD94B17EAE}" dt="2022-02-23T12:19:39.492" v="2315" actId="478"/>
          <ac:spMkLst>
            <pc:docMk/>
            <pc:sldMk cId="2598656820" sldId="631"/>
            <ac:spMk id="7" creationId="{E03748C9-6A62-429F-8ED6-EB1BB85580AE}"/>
          </ac:spMkLst>
        </pc:spChg>
        <pc:spChg chg="del">
          <ac:chgData name="Siniša Vuksan" userId="3af124f9-b8e7-46e3-9422-21ae1d17ac0b" providerId="ADAL" clId="{6C22FFFF-E7D1-401C-BB41-DBBD94B17EAE}" dt="2022-02-23T12:19:39.492" v="2315" actId="478"/>
          <ac:spMkLst>
            <pc:docMk/>
            <pc:sldMk cId="2598656820" sldId="631"/>
            <ac:spMk id="8" creationId="{BE2EEB54-F159-44A0-9F4D-34AE7AB0A093}"/>
          </ac:spMkLst>
        </pc:spChg>
        <pc:spChg chg="del">
          <ac:chgData name="Siniša Vuksan" userId="3af124f9-b8e7-46e3-9422-21ae1d17ac0b" providerId="ADAL" clId="{6C22FFFF-E7D1-401C-BB41-DBBD94B17EAE}" dt="2022-02-23T12:19:39.492" v="2315" actId="478"/>
          <ac:spMkLst>
            <pc:docMk/>
            <pc:sldMk cId="2598656820" sldId="631"/>
            <ac:spMk id="9" creationId="{6402555F-D1AA-4A4F-B09C-A3F846E28019}"/>
          </ac:spMkLst>
        </pc:spChg>
        <pc:spChg chg="del">
          <ac:chgData name="Siniša Vuksan" userId="3af124f9-b8e7-46e3-9422-21ae1d17ac0b" providerId="ADAL" clId="{6C22FFFF-E7D1-401C-BB41-DBBD94B17EAE}" dt="2022-02-23T12:19:39.492" v="2315" actId="478"/>
          <ac:spMkLst>
            <pc:docMk/>
            <pc:sldMk cId="2598656820" sldId="631"/>
            <ac:spMk id="10" creationId="{FBE83E29-11F7-4022-B56E-2AB687CE9BBB}"/>
          </ac:spMkLst>
        </pc:spChg>
        <pc:spChg chg="del">
          <ac:chgData name="Siniša Vuksan" userId="3af124f9-b8e7-46e3-9422-21ae1d17ac0b" providerId="ADAL" clId="{6C22FFFF-E7D1-401C-BB41-DBBD94B17EAE}" dt="2022-02-23T12:19:39.492" v="2315" actId="478"/>
          <ac:spMkLst>
            <pc:docMk/>
            <pc:sldMk cId="2598656820" sldId="631"/>
            <ac:spMk id="11" creationId="{D58E10E9-1DF3-4607-924E-C7368C3B5257}"/>
          </ac:spMkLst>
        </pc:spChg>
        <pc:spChg chg="del">
          <ac:chgData name="Siniša Vuksan" userId="3af124f9-b8e7-46e3-9422-21ae1d17ac0b" providerId="ADAL" clId="{6C22FFFF-E7D1-401C-BB41-DBBD94B17EAE}" dt="2022-02-23T12:19:39.492" v="2315" actId="478"/>
          <ac:spMkLst>
            <pc:docMk/>
            <pc:sldMk cId="2598656820" sldId="631"/>
            <ac:spMk id="12" creationId="{FE48F666-DF5B-4EB6-9171-15599CDF8447}"/>
          </ac:spMkLst>
        </pc:spChg>
        <pc:spChg chg="del">
          <ac:chgData name="Siniša Vuksan" userId="3af124f9-b8e7-46e3-9422-21ae1d17ac0b" providerId="ADAL" clId="{6C22FFFF-E7D1-401C-BB41-DBBD94B17EAE}" dt="2022-02-23T12:19:39.492" v="2315" actId="478"/>
          <ac:spMkLst>
            <pc:docMk/>
            <pc:sldMk cId="2598656820" sldId="631"/>
            <ac:spMk id="13" creationId="{76DF3DF6-13D9-4463-AB48-1F240EAD26B4}"/>
          </ac:spMkLst>
        </pc:spChg>
        <pc:spChg chg="del">
          <ac:chgData name="Siniša Vuksan" userId="3af124f9-b8e7-46e3-9422-21ae1d17ac0b" providerId="ADAL" clId="{6C22FFFF-E7D1-401C-BB41-DBBD94B17EAE}" dt="2022-02-23T12:19:39.492" v="2315" actId="478"/>
          <ac:spMkLst>
            <pc:docMk/>
            <pc:sldMk cId="2598656820" sldId="631"/>
            <ac:spMk id="14" creationId="{EBDC4D5E-187A-4B54-9201-D92E8D7A91B1}"/>
          </ac:spMkLst>
        </pc:spChg>
        <pc:spChg chg="del">
          <ac:chgData name="Siniša Vuksan" userId="3af124f9-b8e7-46e3-9422-21ae1d17ac0b" providerId="ADAL" clId="{6C22FFFF-E7D1-401C-BB41-DBBD94B17EAE}" dt="2022-02-23T12:19:39.492" v="2315" actId="478"/>
          <ac:spMkLst>
            <pc:docMk/>
            <pc:sldMk cId="2598656820" sldId="631"/>
            <ac:spMk id="15" creationId="{E0C48405-0EB6-458F-AF78-E9FD4A00AF8C}"/>
          </ac:spMkLst>
        </pc:spChg>
        <pc:spChg chg="del">
          <ac:chgData name="Siniša Vuksan" userId="3af124f9-b8e7-46e3-9422-21ae1d17ac0b" providerId="ADAL" clId="{6C22FFFF-E7D1-401C-BB41-DBBD94B17EAE}" dt="2022-02-23T12:19:39.492" v="2315" actId="478"/>
          <ac:spMkLst>
            <pc:docMk/>
            <pc:sldMk cId="2598656820" sldId="631"/>
            <ac:spMk id="16" creationId="{3252C998-86BA-4E60-924D-BBACB331C8E3}"/>
          </ac:spMkLst>
        </pc:spChg>
        <pc:spChg chg="add mod">
          <ac:chgData name="Siniša Vuksan" userId="3af124f9-b8e7-46e3-9422-21ae1d17ac0b" providerId="ADAL" clId="{6C22FFFF-E7D1-401C-BB41-DBBD94B17EAE}" dt="2022-02-23T12:51:52.693" v="3666" actId="20577"/>
          <ac:spMkLst>
            <pc:docMk/>
            <pc:sldMk cId="2598656820" sldId="631"/>
            <ac:spMk id="17" creationId="{E5BF9FE4-0D84-490C-9F24-1C63C2D16EC6}"/>
          </ac:spMkLst>
        </pc:spChg>
        <pc:spChg chg="mod">
          <ac:chgData name="Siniša Vuksan" userId="3af124f9-b8e7-46e3-9422-21ae1d17ac0b" providerId="ADAL" clId="{6C22FFFF-E7D1-401C-BB41-DBBD94B17EAE}" dt="2022-02-23T12:21:48.370" v="2424" actId="1036"/>
          <ac:spMkLst>
            <pc:docMk/>
            <pc:sldMk cId="2598656820" sldId="631"/>
            <ac:spMk id="22" creationId="{3366DD22-1660-4B96-982C-4C327326E0FC}"/>
          </ac:spMkLst>
        </pc:spChg>
        <pc:picChg chg="mod">
          <ac:chgData name="Siniša Vuksan" userId="3af124f9-b8e7-46e3-9422-21ae1d17ac0b" providerId="ADAL" clId="{6C22FFFF-E7D1-401C-BB41-DBBD94B17EAE}" dt="2022-02-23T12:21:06.496" v="2322" actId="1076"/>
          <ac:picMkLst>
            <pc:docMk/>
            <pc:sldMk cId="2598656820" sldId="631"/>
            <ac:picMk id="5" creationId="{5A097636-93C0-44AD-9305-E3601ADCA557}"/>
          </ac:picMkLst>
        </pc:picChg>
      </pc:sldChg>
      <pc:sldChg chg="addSp delSp modSp add del mod modAnim">
        <pc:chgData name="Siniša Vuksan" userId="3af124f9-b8e7-46e3-9422-21ae1d17ac0b" providerId="ADAL" clId="{6C22FFFF-E7D1-401C-BB41-DBBD94B17EAE}" dt="2022-02-23T12:34:52.473" v="2906" actId="47"/>
        <pc:sldMkLst>
          <pc:docMk/>
          <pc:sldMk cId="3622185215" sldId="632"/>
        </pc:sldMkLst>
        <pc:spChg chg="add del mod">
          <ac:chgData name="Siniša Vuksan" userId="3af124f9-b8e7-46e3-9422-21ae1d17ac0b" providerId="ADAL" clId="{6C22FFFF-E7D1-401C-BB41-DBBD94B17EAE}" dt="2022-02-23T12:29:36.584" v="2714" actId="21"/>
          <ac:spMkLst>
            <pc:docMk/>
            <pc:sldMk cId="3622185215" sldId="632"/>
            <ac:spMk id="3" creationId="{3FE5C7F2-2B91-4C5C-B000-5B7553D4B89B}"/>
          </ac:spMkLst>
        </pc:spChg>
        <pc:picChg chg="add del mod">
          <ac:chgData name="Siniša Vuksan" userId="3af124f9-b8e7-46e3-9422-21ae1d17ac0b" providerId="ADAL" clId="{6C22FFFF-E7D1-401C-BB41-DBBD94B17EAE}" dt="2022-02-23T12:29:36.584" v="2714" actId="21"/>
          <ac:picMkLst>
            <pc:docMk/>
            <pc:sldMk cId="3622185215" sldId="632"/>
            <ac:picMk id="2" creationId="{A46466E8-0323-4A83-9A00-7B530724E296}"/>
          </ac:picMkLst>
        </pc:picChg>
      </pc:sldChg>
      <pc:sldChg chg="addSp delSp modSp add mod ord delAnim modAnim">
        <pc:chgData name="Siniša Vuksan" userId="3af124f9-b8e7-46e3-9422-21ae1d17ac0b" providerId="ADAL" clId="{6C22FFFF-E7D1-401C-BB41-DBBD94B17EAE}" dt="2022-02-23T12:52:56.091" v="3676" actId="1076"/>
        <pc:sldMkLst>
          <pc:docMk/>
          <pc:sldMk cId="4019958397" sldId="633"/>
        </pc:sldMkLst>
        <pc:spChg chg="mod ord">
          <ac:chgData name="Siniša Vuksan" userId="3af124f9-b8e7-46e3-9422-21ae1d17ac0b" providerId="ADAL" clId="{6C22FFFF-E7D1-401C-BB41-DBBD94B17EAE}" dt="2022-02-23T12:32:37.001" v="2847" actId="20577"/>
          <ac:spMkLst>
            <pc:docMk/>
            <pc:sldMk cId="4019958397" sldId="633"/>
            <ac:spMk id="6" creationId="{010AB125-9086-4261-98B4-FC5A0801347C}"/>
          </ac:spMkLst>
        </pc:spChg>
        <pc:spChg chg="mod">
          <ac:chgData name="Siniša Vuksan" userId="3af124f9-b8e7-46e3-9422-21ae1d17ac0b" providerId="ADAL" clId="{6C22FFFF-E7D1-401C-BB41-DBBD94B17EAE}" dt="2022-02-23T12:30:08.997" v="2723" actId="20577"/>
          <ac:spMkLst>
            <pc:docMk/>
            <pc:sldMk cId="4019958397" sldId="633"/>
            <ac:spMk id="7" creationId="{0256D9EB-C20B-45FA-9F3D-124012366C9E}"/>
          </ac:spMkLst>
        </pc:spChg>
        <pc:spChg chg="add mod">
          <ac:chgData name="Siniša Vuksan" userId="3af124f9-b8e7-46e3-9422-21ae1d17ac0b" providerId="ADAL" clId="{6C22FFFF-E7D1-401C-BB41-DBBD94B17EAE}" dt="2022-02-23T12:30:32.589" v="2736" actId="20577"/>
          <ac:spMkLst>
            <pc:docMk/>
            <pc:sldMk cId="4019958397" sldId="633"/>
            <ac:spMk id="12" creationId="{854A8B6D-F1C9-40F8-AD16-4E1B1F4B34D2}"/>
          </ac:spMkLst>
        </pc:spChg>
        <pc:spChg chg="add mod">
          <ac:chgData name="Siniša Vuksan" userId="3af124f9-b8e7-46e3-9422-21ae1d17ac0b" providerId="ADAL" clId="{6C22FFFF-E7D1-401C-BB41-DBBD94B17EAE}" dt="2022-02-23T12:41:10.317" v="3213" actId="20577"/>
          <ac:spMkLst>
            <pc:docMk/>
            <pc:sldMk cId="4019958397" sldId="633"/>
            <ac:spMk id="13" creationId="{037C8ADB-39AD-40CA-B53C-901F36122343}"/>
          </ac:spMkLst>
        </pc:spChg>
        <pc:spChg chg="del">
          <ac:chgData name="Siniša Vuksan" userId="3af124f9-b8e7-46e3-9422-21ae1d17ac0b" providerId="ADAL" clId="{6C22FFFF-E7D1-401C-BB41-DBBD94B17EAE}" dt="2022-02-23T12:29:26.549" v="2711" actId="478"/>
          <ac:spMkLst>
            <pc:docMk/>
            <pc:sldMk cId="4019958397" sldId="633"/>
            <ac:spMk id="14" creationId="{7AE0DD14-BCA6-4000-BBC2-AED4C23F601C}"/>
          </ac:spMkLst>
        </pc:spChg>
        <pc:spChg chg="del">
          <ac:chgData name="Siniša Vuksan" userId="3af124f9-b8e7-46e3-9422-21ae1d17ac0b" providerId="ADAL" clId="{6C22FFFF-E7D1-401C-BB41-DBBD94B17EAE}" dt="2022-02-23T12:29:25.217" v="2710" actId="478"/>
          <ac:spMkLst>
            <pc:docMk/>
            <pc:sldMk cId="4019958397" sldId="633"/>
            <ac:spMk id="15" creationId="{6B7EEC5F-7EBC-4C25-AE2F-74A72C8BC8A2}"/>
          </ac:spMkLst>
        </pc:spChg>
        <pc:spChg chg="del">
          <ac:chgData name="Siniša Vuksan" userId="3af124f9-b8e7-46e3-9422-21ae1d17ac0b" providerId="ADAL" clId="{6C22FFFF-E7D1-401C-BB41-DBBD94B17EAE}" dt="2022-02-23T12:29:23.687" v="2709" actId="478"/>
          <ac:spMkLst>
            <pc:docMk/>
            <pc:sldMk cId="4019958397" sldId="633"/>
            <ac:spMk id="16" creationId="{3661F2EE-D0F3-434A-BB86-A0050428C275}"/>
          </ac:spMkLst>
        </pc:spChg>
        <pc:spChg chg="del mod">
          <ac:chgData name="Siniša Vuksan" userId="3af124f9-b8e7-46e3-9422-21ae1d17ac0b" providerId="ADAL" clId="{6C22FFFF-E7D1-401C-BB41-DBBD94B17EAE}" dt="2022-02-23T12:29:21.826" v="2708" actId="478"/>
          <ac:spMkLst>
            <pc:docMk/>
            <pc:sldMk cId="4019958397" sldId="633"/>
            <ac:spMk id="17" creationId="{D6A9B222-634A-4A10-AE4D-4CAF73EA5D0F}"/>
          </ac:spMkLst>
        </pc:spChg>
        <pc:spChg chg="add mod">
          <ac:chgData name="Siniša Vuksan" userId="3af124f9-b8e7-46e3-9422-21ae1d17ac0b" providerId="ADAL" clId="{6C22FFFF-E7D1-401C-BB41-DBBD94B17EAE}" dt="2022-02-23T12:41:27.071" v="3238" actId="20577"/>
          <ac:spMkLst>
            <pc:docMk/>
            <pc:sldMk cId="4019958397" sldId="633"/>
            <ac:spMk id="18" creationId="{4FB0A452-F347-487C-99D9-3672938B3BB4}"/>
          </ac:spMkLst>
        </pc:spChg>
        <pc:spChg chg="add mod">
          <ac:chgData name="Siniša Vuksan" userId="3af124f9-b8e7-46e3-9422-21ae1d17ac0b" providerId="ADAL" clId="{6C22FFFF-E7D1-401C-BB41-DBBD94B17EAE}" dt="2022-02-23T12:41:46.446" v="3292" actId="20577"/>
          <ac:spMkLst>
            <pc:docMk/>
            <pc:sldMk cId="4019958397" sldId="633"/>
            <ac:spMk id="19" creationId="{8840AC13-02A9-4632-B2BA-2643635C44C6}"/>
          </ac:spMkLst>
        </pc:spChg>
        <pc:spChg chg="add mod">
          <ac:chgData name="Siniša Vuksan" userId="3af124f9-b8e7-46e3-9422-21ae1d17ac0b" providerId="ADAL" clId="{6C22FFFF-E7D1-401C-BB41-DBBD94B17EAE}" dt="2022-02-23T12:42:16.388" v="3330" actId="20577"/>
          <ac:spMkLst>
            <pc:docMk/>
            <pc:sldMk cId="4019958397" sldId="633"/>
            <ac:spMk id="20" creationId="{2816751F-BE37-4805-B73A-4DA5D6719EA2}"/>
          </ac:spMkLst>
        </pc:spChg>
        <pc:spChg chg="mod ord">
          <ac:chgData name="Siniša Vuksan" userId="3af124f9-b8e7-46e3-9422-21ae1d17ac0b" providerId="ADAL" clId="{6C22FFFF-E7D1-401C-BB41-DBBD94B17EAE}" dt="2022-02-23T12:40:32.765" v="3161" actId="20577"/>
          <ac:spMkLst>
            <pc:docMk/>
            <pc:sldMk cId="4019958397" sldId="633"/>
            <ac:spMk id="29" creationId="{92D5CA2B-9C72-4939-A79E-889BB5446D58}"/>
          </ac:spMkLst>
        </pc:spChg>
        <pc:picChg chg="mod ord">
          <ac:chgData name="Siniša Vuksan" userId="3af124f9-b8e7-46e3-9422-21ae1d17ac0b" providerId="ADAL" clId="{6C22FFFF-E7D1-401C-BB41-DBBD94B17EAE}" dt="2022-02-23T12:32:45.684" v="2850" actId="14100"/>
          <ac:picMkLst>
            <pc:docMk/>
            <pc:sldMk cId="4019958397" sldId="633"/>
            <ac:picMk id="2" creationId="{79AB126F-5218-4223-8FB3-6BD5D18FF2B3}"/>
          </ac:picMkLst>
        </pc:picChg>
        <pc:picChg chg="mod ord">
          <ac:chgData name="Siniša Vuksan" userId="3af124f9-b8e7-46e3-9422-21ae1d17ac0b" providerId="ADAL" clId="{6C22FFFF-E7D1-401C-BB41-DBBD94B17EAE}" dt="2022-02-23T12:52:56.091" v="3676" actId="1076"/>
          <ac:picMkLst>
            <pc:docMk/>
            <pc:sldMk cId="4019958397" sldId="633"/>
            <ac:picMk id="4" creationId="{1B2619D9-4F98-4A11-8FFE-57C7EB1F529A}"/>
          </ac:picMkLst>
        </pc:picChg>
        <pc:picChg chg="add mod">
          <ac:chgData name="Siniša Vuksan" userId="3af124f9-b8e7-46e3-9422-21ae1d17ac0b" providerId="ADAL" clId="{6C22FFFF-E7D1-401C-BB41-DBBD94B17EAE}" dt="2022-02-23T12:30:01.545" v="2720" actId="1076"/>
          <ac:picMkLst>
            <pc:docMk/>
            <pc:sldMk cId="4019958397" sldId="633"/>
            <ac:picMk id="11" creationId="{ECEDA4D1-0B3A-4302-9BBD-A905A47198DE}"/>
          </ac:picMkLst>
        </pc:picChg>
      </pc:sldChg>
      <pc:sldChg chg="addSp delSp modSp add mod ord delAnim modAnim">
        <pc:chgData name="Siniša Vuksan" userId="3af124f9-b8e7-46e3-9422-21ae1d17ac0b" providerId="ADAL" clId="{6C22FFFF-E7D1-401C-BB41-DBBD94B17EAE}" dt="2022-02-23T12:44:46.304" v="3555"/>
        <pc:sldMkLst>
          <pc:docMk/>
          <pc:sldMk cId="697974497" sldId="634"/>
        </pc:sldMkLst>
        <pc:spChg chg="mod">
          <ac:chgData name="Siniša Vuksan" userId="3af124f9-b8e7-46e3-9422-21ae1d17ac0b" providerId="ADAL" clId="{6C22FFFF-E7D1-401C-BB41-DBBD94B17EAE}" dt="2022-02-23T12:42:42.718" v="3369" actId="20577"/>
          <ac:spMkLst>
            <pc:docMk/>
            <pc:sldMk cId="697974497" sldId="634"/>
            <ac:spMk id="6" creationId="{32C86334-D946-45A8-A9F1-EC34CAE12455}"/>
          </ac:spMkLst>
        </pc:spChg>
        <pc:spChg chg="add mod">
          <ac:chgData name="Siniša Vuksan" userId="3af124f9-b8e7-46e3-9422-21ae1d17ac0b" providerId="ADAL" clId="{6C22FFFF-E7D1-401C-BB41-DBBD94B17EAE}" dt="2022-02-23T12:43:30.335" v="3423" actId="20577"/>
          <ac:spMkLst>
            <pc:docMk/>
            <pc:sldMk cId="697974497" sldId="634"/>
            <ac:spMk id="10" creationId="{DF7C3866-D453-493D-9391-6C1F9BE6D79A}"/>
          </ac:spMkLst>
        </pc:spChg>
        <pc:spChg chg="add mod">
          <ac:chgData name="Siniša Vuksan" userId="3af124f9-b8e7-46e3-9422-21ae1d17ac0b" providerId="ADAL" clId="{6C22FFFF-E7D1-401C-BB41-DBBD94B17EAE}" dt="2022-02-23T12:43:49.371" v="3460" actId="20577"/>
          <ac:spMkLst>
            <pc:docMk/>
            <pc:sldMk cId="697974497" sldId="634"/>
            <ac:spMk id="11" creationId="{4524EBC3-1F67-4751-ADAF-42CE61070B99}"/>
          </ac:spMkLst>
        </pc:spChg>
        <pc:spChg chg="add mod">
          <ac:chgData name="Siniša Vuksan" userId="3af124f9-b8e7-46e3-9422-21ae1d17ac0b" providerId="ADAL" clId="{6C22FFFF-E7D1-401C-BB41-DBBD94B17EAE}" dt="2022-02-23T12:44:16.348" v="3497" actId="20577"/>
          <ac:spMkLst>
            <pc:docMk/>
            <pc:sldMk cId="697974497" sldId="634"/>
            <ac:spMk id="12" creationId="{109120A7-98FC-4426-8173-B698524B9875}"/>
          </ac:spMkLst>
        </pc:spChg>
        <pc:spChg chg="add mod">
          <ac:chgData name="Siniša Vuksan" userId="3af124f9-b8e7-46e3-9422-21ae1d17ac0b" providerId="ADAL" clId="{6C22FFFF-E7D1-401C-BB41-DBBD94B17EAE}" dt="2022-02-23T12:44:26.846" v="3522" actId="20577"/>
          <ac:spMkLst>
            <pc:docMk/>
            <pc:sldMk cId="697974497" sldId="634"/>
            <ac:spMk id="13" creationId="{B9113C2B-6588-463A-9C87-E2EBDBEDD077}"/>
          </ac:spMkLst>
        </pc:spChg>
        <pc:spChg chg="add mod">
          <ac:chgData name="Siniša Vuksan" userId="3af124f9-b8e7-46e3-9422-21ae1d17ac0b" providerId="ADAL" clId="{6C22FFFF-E7D1-401C-BB41-DBBD94B17EAE}" dt="2022-02-23T12:44:41.279" v="3553" actId="20577"/>
          <ac:spMkLst>
            <pc:docMk/>
            <pc:sldMk cId="697974497" sldId="634"/>
            <ac:spMk id="14" creationId="{0C693640-CF76-41BE-AE91-95D5C082E6D5}"/>
          </ac:spMkLst>
        </pc:spChg>
        <pc:spChg chg="del">
          <ac:chgData name="Siniša Vuksan" userId="3af124f9-b8e7-46e3-9422-21ae1d17ac0b" providerId="ADAL" clId="{6C22FFFF-E7D1-401C-BB41-DBBD94B17EAE}" dt="2022-02-23T12:33:34.102" v="2864" actId="478"/>
          <ac:spMkLst>
            <pc:docMk/>
            <pc:sldMk cId="697974497" sldId="634"/>
            <ac:spMk id="18" creationId="{F3FDC2CB-2B5A-4C24-97F7-6A4C458CD520}"/>
          </ac:spMkLst>
        </pc:spChg>
        <pc:spChg chg="del">
          <ac:chgData name="Siniša Vuksan" userId="3af124f9-b8e7-46e3-9422-21ae1d17ac0b" providerId="ADAL" clId="{6C22FFFF-E7D1-401C-BB41-DBBD94B17EAE}" dt="2022-02-23T12:33:32.410" v="2863" actId="478"/>
          <ac:spMkLst>
            <pc:docMk/>
            <pc:sldMk cId="697974497" sldId="634"/>
            <ac:spMk id="19" creationId="{F0F31794-1A66-4AEB-860F-8AEDF0190BD3}"/>
          </ac:spMkLst>
        </pc:spChg>
        <pc:spChg chg="del">
          <ac:chgData name="Siniša Vuksan" userId="3af124f9-b8e7-46e3-9422-21ae1d17ac0b" providerId="ADAL" clId="{6C22FFFF-E7D1-401C-BB41-DBBD94B17EAE}" dt="2022-02-23T12:33:31.031" v="2862" actId="478"/>
          <ac:spMkLst>
            <pc:docMk/>
            <pc:sldMk cId="697974497" sldId="634"/>
            <ac:spMk id="20" creationId="{B6C493EC-6A4A-4891-8C8A-D551D1C86A37}"/>
          </ac:spMkLst>
        </pc:spChg>
        <pc:spChg chg="del">
          <ac:chgData name="Siniša Vuksan" userId="3af124f9-b8e7-46e3-9422-21ae1d17ac0b" providerId="ADAL" clId="{6C22FFFF-E7D1-401C-BB41-DBBD94B17EAE}" dt="2022-02-23T12:33:29.118" v="2861" actId="478"/>
          <ac:spMkLst>
            <pc:docMk/>
            <pc:sldMk cId="697974497" sldId="634"/>
            <ac:spMk id="21" creationId="{974AA4DE-27E2-4712-9EBE-1C3052DFF3E1}"/>
          </ac:spMkLst>
        </pc:spChg>
        <pc:spChg chg="mod">
          <ac:chgData name="Siniša Vuksan" userId="3af124f9-b8e7-46e3-9422-21ae1d17ac0b" providerId="ADAL" clId="{6C22FFFF-E7D1-401C-BB41-DBBD94B17EAE}" dt="2022-02-23T12:34:35.274" v="2894" actId="14100"/>
          <ac:spMkLst>
            <pc:docMk/>
            <pc:sldMk cId="697974497" sldId="634"/>
            <ac:spMk id="22" creationId="{3366DD22-1660-4B96-982C-4C327326E0FC}"/>
          </ac:spMkLst>
        </pc:spChg>
        <pc:picChg chg="mod">
          <ac:chgData name="Siniša Vuksan" userId="3af124f9-b8e7-46e3-9422-21ae1d17ac0b" providerId="ADAL" clId="{6C22FFFF-E7D1-401C-BB41-DBBD94B17EAE}" dt="2022-02-23T12:33:24.949" v="2860" actId="14826"/>
          <ac:picMkLst>
            <pc:docMk/>
            <pc:sldMk cId="697974497" sldId="634"/>
            <ac:picMk id="4" creationId="{1B2619D9-4F98-4A11-8FFE-57C7EB1F529A}"/>
          </ac:picMkLst>
        </pc:picChg>
        <pc:picChg chg="mod">
          <ac:chgData name="Siniša Vuksan" userId="3af124f9-b8e7-46e3-9422-21ae1d17ac0b" providerId="ADAL" clId="{6C22FFFF-E7D1-401C-BB41-DBBD94B17EAE}" dt="2022-02-23T12:34:29.397" v="2893" actId="14826"/>
          <ac:picMkLst>
            <pc:docMk/>
            <pc:sldMk cId="697974497" sldId="634"/>
            <ac:picMk id="5" creationId="{5A097636-93C0-44AD-9305-E3601ADCA557}"/>
          </ac:picMkLst>
        </pc:picChg>
      </pc:sldChg>
      <pc:sldChg chg="add del">
        <pc:chgData name="Siniša Vuksan" userId="3af124f9-b8e7-46e3-9422-21ae1d17ac0b" providerId="ADAL" clId="{6C22FFFF-E7D1-401C-BB41-DBBD94B17EAE}" dt="2022-02-23T12:33:16.926" v="2859" actId="47"/>
        <pc:sldMkLst>
          <pc:docMk/>
          <pc:sldMk cId="2054600880" sldId="635"/>
        </pc:sldMkLst>
      </pc:sldChg>
      <pc:sldChg chg="addSp delSp modSp add mod delAnim modAnim">
        <pc:chgData name="Siniša Vuksan" userId="3af124f9-b8e7-46e3-9422-21ae1d17ac0b" providerId="ADAL" clId="{6C22FFFF-E7D1-401C-BB41-DBBD94B17EAE}" dt="2022-02-23T12:45:22.299" v="3563" actId="478"/>
        <pc:sldMkLst>
          <pc:docMk/>
          <pc:sldMk cId="3845613324" sldId="635"/>
        </pc:sldMkLst>
        <pc:spChg chg="mod">
          <ac:chgData name="Siniša Vuksan" userId="3af124f9-b8e7-46e3-9422-21ae1d17ac0b" providerId="ADAL" clId="{6C22FFFF-E7D1-401C-BB41-DBBD94B17EAE}" dt="2022-02-23T12:36:11.735" v="3028" actId="20577"/>
          <ac:spMkLst>
            <pc:docMk/>
            <pc:sldMk cId="3845613324" sldId="635"/>
            <ac:spMk id="6" creationId="{32C86334-D946-45A8-A9F1-EC34CAE12455}"/>
          </ac:spMkLst>
        </pc:spChg>
        <pc:spChg chg="add del mod">
          <ac:chgData name="Siniša Vuksan" userId="3af124f9-b8e7-46e3-9422-21ae1d17ac0b" providerId="ADAL" clId="{6C22FFFF-E7D1-401C-BB41-DBBD94B17EAE}" dt="2022-02-23T12:45:22.299" v="3563" actId="478"/>
          <ac:spMkLst>
            <pc:docMk/>
            <pc:sldMk cId="3845613324" sldId="635"/>
            <ac:spMk id="7" creationId="{A02D3812-C6ED-4E1E-AD0A-32EB08218003}"/>
          </ac:spMkLst>
        </pc:spChg>
        <pc:spChg chg="mod">
          <ac:chgData name="Siniša Vuksan" userId="3af124f9-b8e7-46e3-9422-21ae1d17ac0b" providerId="ADAL" clId="{6C22FFFF-E7D1-401C-BB41-DBBD94B17EAE}" dt="2022-02-23T12:35:59.076" v="3001" actId="20577"/>
          <ac:spMkLst>
            <pc:docMk/>
            <pc:sldMk cId="3845613324" sldId="635"/>
            <ac:spMk id="22" creationId="{3366DD22-1660-4B96-982C-4C327326E0FC}"/>
          </ac:spMkLst>
        </pc:spChg>
        <pc:picChg chg="mod">
          <ac:chgData name="Siniša Vuksan" userId="3af124f9-b8e7-46e3-9422-21ae1d17ac0b" providerId="ADAL" clId="{6C22FFFF-E7D1-401C-BB41-DBBD94B17EAE}" dt="2022-02-23T12:35:18.842" v="2908" actId="1076"/>
          <ac:picMkLst>
            <pc:docMk/>
            <pc:sldMk cId="3845613324" sldId="635"/>
            <ac:picMk id="5" creationId="{5A097636-93C0-44AD-9305-E3601ADCA557}"/>
          </ac:picMkLst>
        </pc:picChg>
      </pc:sldChg>
      <pc:sldChg chg="addSp modSp add mod ord modAnim">
        <pc:chgData name="Siniša Vuksan" userId="3af124f9-b8e7-46e3-9422-21ae1d17ac0b" providerId="ADAL" clId="{6C22FFFF-E7D1-401C-BB41-DBBD94B17EAE}" dt="2022-02-23T12:39:09.039" v="3121" actId="113"/>
        <pc:sldMkLst>
          <pc:docMk/>
          <pc:sldMk cId="2380172497" sldId="636"/>
        </pc:sldMkLst>
        <pc:spChg chg="add mod">
          <ac:chgData name="Siniša Vuksan" userId="3af124f9-b8e7-46e3-9422-21ae1d17ac0b" providerId="ADAL" clId="{6C22FFFF-E7D1-401C-BB41-DBBD94B17EAE}" dt="2022-02-23T12:39:09.039" v="3121" actId="113"/>
          <ac:spMkLst>
            <pc:docMk/>
            <pc:sldMk cId="2380172497" sldId="636"/>
            <ac:spMk id="2" creationId="{039C42AD-664D-491F-8300-F13A4E1F2533}"/>
          </ac:spMkLst>
        </pc:spChg>
      </pc:sldChg>
    </pc:docChg>
  </pc:docChgLst>
  <pc:docChgLst>
    <pc:chgData name="Siniša Vuksan" userId="3af124f9-b8e7-46e3-9422-21ae1d17ac0b" providerId="ADAL" clId="{D93FA500-0F0C-4B0C-A95A-16FE7B529A99}"/>
    <pc:docChg chg="undo custSel addSld delSld modSld sldOrd">
      <pc:chgData name="Siniša Vuksan" userId="3af124f9-b8e7-46e3-9422-21ae1d17ac0b" providerId="ADAL" clId="{D93FA500-0F0C-4B0C-A95A-16FE7B529A99}" dt="2022-02-25T08:53:36.265" v="2627" actId="113"/>
      <pc:docMkLst>
        <pc:docMk/>
      </pc:docMkLst>
      <pc:sldChg chg="modSp">
        <pc:chgData name="Siniša Vuksan" userId="3af124f9-b8e7-46e3-9422-21ae1d17ac0b" providerId="ADAL" clId="{D93FA500-0F0C-4B0C-A95A-16FE7B529A99}" dt="2022-02-25T07:32:41.861" v="13" actId="5793"/>
        <pc:sldMkLst>
          <pc:docMk/>
          <pc:sldMk cId="1473559465" sldId="256"/>
        </pc:sldMkLst>
        <pc:spChg chg="mod">
          <ac:chgData name="Siniša Vuksan" userId="3af124f9-b8e7-46e3-9422-21ae1d17ac0b" providerId="ADAL" clId="{D93FA500-0F0C-4B0C-A95A-16FE7B529A99}" dt="2022-02-25T07:32:41.861" v="13" actId="5793"/>
          <ac:spMkLst>
            <pc:docMk/>
            <pc:sldMk cId="1473559465" sldId="256"/>
            <ac:spMk id="3" creationId="{1DEA2198-4687-4966-8D99-48F3FDF0BDE4}"/>
          </ac:spMkLst>
        </pc:spChg>
      </pc:sldChg>
      <pc:sldChg chg="del">
        <pc:chgData name="Siniša Vuksan" userId="3af124f9-b8e7-46e3-9422-21ae1d17ac0b" providerId="ADAL" clId="{D93FA500-0F0C-4B0C-A95A-16FE7B529A99}" dt="2022-02-25T08:10:58.123" v="1088" actId="47"/>
        <pc:sldMkLst>
          <pc:docMk/>
          <pc:sldMk cId="2732866877" sldId="257"/>
        </pc:sldMkLst>
      </pc:sldChg>
      <pc:sldChg chg="del">
        <pc:chgData name="Siniša Vuksan" userId="3af124f9-b8e7-46e3-9422-21ae1d17ac0b" providerId="ADAL" clId="{D93FA500-0F0C-4B0C-A95A-16FE7B529A99}" dt="2022-02-25T08:10:58.643" v="1089" actId="47"/>
        <pc:sldMkLst>
          <pc:docMk/>
          <pc:sldMk cId="2317670766" sldId="258"/>
        </pc:sldMkLst>
      </pc:sldChg>
      <pc:sldChg chg="del">
        <pc:chgData name="Siniša Vuksan" userId="3af124f9-b8e7-46e3-9422-21ae1d17ac0b" providerId="ADAL" clId="{D93FA500-0F0C-4B0C-A95A-16FE7B529A99}" dt="2022-02-25T08:10:59.128" v="1090" actId="47"/>
        <pc:sldMkLst>
          <pc:docMk/>
          <pc:sldMk cId="2506151885" sldId="263"/>
        </pc:sldMkLst>
      </pc:sldChg>
      <pc:sldChg chg="addSp delSp modSp mod ord delAnim modAnim">
        <pc:chgData name="Siniša Vuksan" userId="3af124f9-b8e7-46e3-9422-21ae1d17ac0b" providerId="ADAL" clId="{D93FA500-0F0C-4B0C-A95A-16FE7B529A99}" dt="2022-02-25T07:37:25.931" v="232"/>
        <pc:sldMkLst>
          <pc:docMk/>
          <pc:sldMk cId="23558642" sldId="614"/>
        </pc:sldMkLst>
        <pc:spChg chg="mod">
          <ac:chgData name="Siniša Vuksan" userId="3af124f9-b8e7-46e3-9422-21ae1d17ac0b" providerId="ADAL" clId="{D93FA500-0F0C-4B0C-A95A-16FE7B529A99}" dt="2022-02-25T07:37:20.272" v="230" actId="20577"/>
          <ac:spMkLst>
            <pc:docMk/>
            <pc:sldMk cId="23558642" sldId="614"/>
            <ac:spMk id="6" creationId="{010AB125-9086-4261-98B4-FC5A0801347C}"/>
          </ac:spMkLst>
        </pc:spChg>
        <pc:spChg chg="mod">
          <ac:chgData name="Siniša Vuksan" userId="3af124f9-b8e7-46e3-9422-21ae1d17ac0b" providerId="ADAL" clId="{D93FA500-0F0C-4B0C-A95A-16FE7B529A99}" dt="2022-02-25T07:33:12.241" v="20" actId="20577"/>
          <ac:spMkLst>
            <pc:docMk/>
            <pc:sldMk cId="23558642" sldId="614"/>
            <ac:spMk id="7" creationId="{0256D9EB-C20B-45FA-9F3D-124012366C9E}"/>
          </ac:spMkLst>
        </pc:spChg>
        <pc:spChg chg="del mod">
          <ac:chgData name="Siniša Vuksan" userId="3af124f9-b8e7-46e3-9422-21ae1d17ac0b" providerId="ADAL" clId="{D93FA500-0F0C-4B0C-A95A-16FE7B529A99}" dt="2022-02-25T07:34:48.484" v="23" actId="478"/>
          <ac:spMkLst>
            <pc:docMk/>
            <pc:sldMk cId="23558642" sldId="614"/>
            <ac:spMk id="8" creationId="{C5357371-4897-46D0-843F-BD811E544FF2}"/>
          </ac:spMkLst>
        </pc:spChg>
        <pc:spChg chg="del">
          <ac:chgData name="Siniša Vuksan" userId="3af124f9-b8e7-46e3-9422-21ae1d17ac0b" providerId="ADAL" clId="{D93FA500-0F0C-4B0C-A95A-16FE7B529A99}" dt="2022-02-25T07:33:00.989" v="16" actId="478"/>
          <ac:spMkLst>
            <pc:docMk/>
            <pc:sldMk cId="23558642" sldId="614"/>
            <ac:spMk id="9" creationId="{C4B7D9BA-70D3-4C57-8E6F-F9B410E695A0}"/>
          </ac:spMkLst>
        </pc:spChg>
        <pc:spChg chg="del">
          <ac:chgData name="Siniša Vuksan" userId="3af124f9-b8e7-46e3-9422-21ae1d17ac0b" providerId="ADAL" clId="{D93FA500-0F0C-4B0C-A95A-16FE7B529A99}" dt="2022-02-25T07:33:00.989" v="16" actId="478"/>
          <ac:spMkLst>
            <pc:docMk/>
            <pc:sldMk cId="23558642" sldId="614"/>
            <ac:spMk id="10" creationId="{7DA0C397-E231-49E2-BFCD-E047A5545431}"/>
          </ac:spMkLst>
        </pc:spChg>
        <pc:spChg chg="del">
          <ac:chgData name="Siniša Vuksan" userId="3af124f9-b8e7-46e3-9422-21ae1d17ac0b" providerId="ADAL" clId="{D93FA500-0F0C-4B0C-A95A-16FE7B529A99}" dt="2022-02-25T07:33:00.989" v="16" actId="478"/>
          <ac:spMkLst>
            <pc:docMk/>
            <pc:sldMk cId="23558642" sldId="614"/>
            <ac:spMk id="11" creationId="{860911DC-AA27-4734-B12E-8729F104033A}"/>
          </ac:spMkLst>
        </pc:spChg>
        <pc:spChg chg="del">
          <ac:chgData name="Siniša Vuksan" userId="3af124f9-b8e7-46e3-9422-21ae1d17ac0b" providerId="ADAL" clId="{D93FA500-0F0C-4B0C-A95A-16FE7B529A99}" dt="2022-02-25T07:33:00.989" v="16" actId="478"/>
          <ac:spMkLst>
            <pc:docMk/>
            <pc:sldMk cId="23558642" sldId="614"/>
            <ac:spMk id="12" creationId="{442D4846-1D6F-4929-86BE-B46BACA2E3B4}"/>
          </ac:spMkLst>
        </pc:spChg>
        <pc:spChg chg="del">
          <ac:chgData name="Siniša Vuksan" userId="3af124f9-b8e7-46e3-9422-21ae1d17ac0b" providerId="ADAL" clId="{D93FA500-0F0C-4B0C-A95A-16FE7B529A99}" dt="2022-02-25T07:33:00.989" v="16" actId="478"/>
          <ac:spMkLst>
            <pc:docMk/>
            <pc:sldMk cId="23558642" sldId="614"/>
            <ac:spMk id="13" creationId="{D807241A-F257-4912-91DF-B88400ABAF3E}"/>
          </ac:spMkLst>
        </pc:spChg>
        <pc:picChg chg="mod">
          <ac:chgData name="Siniša Vuksan" userId="3af124f9-b8e7-46e3-9422-21ae1d17ac0b" providerId="ADAL" clId="{D93FA500-0F0C-4B0C-A95A-16FE7B529A99}" dt="2022-02-25T07:37:14.518" v="229" actId="14100"/>
          <ac:picMkLst>
            <pc:docMk/>
            <pc:sldMk cId="23558642" sldId="614"/>
            <ac:picMk id="2" creationId="{79AB126F-5218-4223-8FB3-6BD5D18FF2B3}"/>
          </ac:picMkLst>
        </pc:picChg>
        <pc:picChg chg="mod">
          <ac:chgData name="Siniša Vuksan" userId="3af124f9-b8e7-46e3-9422-21ae1d17ac0b" providerId="ADAL" clId="{D93FA500-0F0C-4B0C-A95A-16FE7B529A99}" dt="2022-02-25T07:33:47.396" v="21" actId="14826"/>
          <ac:picMkLst>
            <pc:docMk/>
            <pc:sldMk cId="23558642" sldId="614"/>
            <ac:picMk id="4" creationId="{1B2619D9-4F98-4A11-8FFE-57C7EB1F529A}"/>
          </ac:picMkLst>
        </pc:picChg>
        <pc:picChg chg="add del mod">
          <ac:chgData name="Siniša Vuksan" userId="3af124f9-b8e7-46e3-9422-21ae1d17ac0b" providerId="ADAL" clId="{D93FA500-0F0C-4B0C-A95A-16FE7B529A99}" dt="2022-02-25T07:35:40.112" v="30" actId="478"/>
          <ac:picMkLst>
            <pc:docMk/>
            <pc:sldMk cId="23558642" sldId="614"/>
            <ac:picMk id="5" creationId="{19CAD641-40E4-47A4-A24F-CEA71A2BF035}"/>
          </ac:picMkLst>
        </pc:picChg>
      </pc:sldChg>
      <pc:sldChg chg="modSp del mod">
        <pc:chgData name="Siniša Vuksan" userId="3af124f9-b8e7-46e3-9422-21ae1d17ac0b" providerId="ADAL" clId="{D93FA500-0F0C-4B0C-A95A-16FE7B529A99}" dt="2022-02-25T08:39:00.732" v="1933" actId="47"/>
        <pc:sldMkLst>
          <pc:docMk/>
          <pc:sldMk cId="1578966495" sldId="615"/>
        </pc:sldMkLst>
        <pc:picChg chg="mod">
          <ac:chgData name="Siniša Vuksan" userId="3af124f9-b8e7-46e3-9422-21ae1d17ac0b" providerId="ADAL" clId="{D93FA500-0F0C-4B0C-A95A-16FE7B529A99}" dt="2022-02-25T07:37:30.488" v="233" actId="1076"/>
          <ac:picMkLst>
            <pc:docMk/>
            <pc:sldMk cId="1578966495" sldId="615"/>
            <ac:picMk id="4" creationId="{1B2619D9-4F98-4A11-8FFE-57C7EB1F529A}"/>
          </ac:picMkLst>
        </pc:picChg>
      </pc:sldChg>
      <pc:sldChg chg="del">
        <pc:chgData name="Siniša Vuksan" userId="3af124f9-b8e7-46e3-9422-21ae1d17ac0b" providerId="ADAL" clId="{D93FA500-0F0C-4B0C-A95A-16FE7B529A99}" dt="2022-02-25T08:39:01.548" v="1934" actId="47"/>
        <pc:sldMkLst>
          <pc:docMk/>
          <pc:sldMk cId="1172326979" sldId="623"/>
        </pc:sldMkLst>
      </pc:sldChg>
      <pc:sldChg chg="del">
        <pc:chgData name="Siniša Vuksan" userId="3af124f9-b8e7-46e3-9422-21ae1d17ac0b" providerId="ADAL" clId="{D93FA500-0F0C-4B0C-A95A-16FE7B529A99}" dt="2022-02-25T08:39:02.567" v="1935" actId="47"/>
        <pc:sldMkLst>
          <pc:docMk/>
          <pc:sldMk cId="2244744392" sldId="624"/>
        </pc:sldMkLst>
      </pc:sldChg>
      <pc:sldChg chg="del">
        <pc:chgData name="Siniša Vuksan" userId="3af124f9-b8e7-46e3-9422-21ae1d17ac0b" providerId="ADAL" clId="{D93FA500-0F0C-4B0C-A95A-16FE7B529A99}" dt="2022-02-25T08:10:57.604" v="1087" actId="47"/>
        <pc:sldMkLst>
          <pc:docMk/>
          <pc:sldMk cId="1436891660" sldId="625"/>
        </pc:sldMkLst>
      </pc:sldChg>
      <pc:sldChg chg="addSp delSp modSp mod ord delAnim modAnim">
        <pc:chgData name="Siniša Vuksan" userId="3af124f9-b8e7-46e3-9422-21ae1d17ac0b" providerId="ADAL" clId="{D93FA500-0F0C-4B0C-A95A-16FE7B529A99}" dt="2022-02-25T08:52:59.823" v="2625" actId="20577"/>
        <pc:sldMkLst>
          <pc:docMk/>
          <pc:sldMk cId="2927421875" sldId="627"/>
        </pc:sldMkLst>
        <pc:spChg chg="mod">
          <ac:chgData name="Siniša Vuksan" userId="3af124f9-b8e7-46e3-9422-21ae1d17ac0b" providerId="ADAL" clId="{D93FA500-0F0C-4B0C-A95A-16FE7B529A99}" dt="2022-02-25T08:41:08.244" v="2064" actId="20577"/>
          <ac:spMkLst>
            <pc:docMk/>
            <pc:sldMk cId="2927421875" sldId="627"/>
            <ac:spMk id="6" creationId="{010AB125-9086-4261-98B4-FC5A0801347C}"/>
          </ac:spMkLst>
        </pc:spChg>
        <pc:spChg chg="mod">
          <ac:chgData name="Siniša Vuksan" userId="3af124f9-b8e7-46e3-9422-21ae1d17ac0b" providerId="ADAL" clId="{D93FA500-0F0C-4B0C-A95A-16FE7B529A99}" dt="2022-02-25T08:39:48.165" v="1948" actId="20577"/>
          <ac:spMkLst>
            <pc:docMk/>
            <pc:sldMk cId="2927421875" sldId="627"/>
            <ac:spMk id="7" creationId="{0256D9EB-C20B-45FA-9F3D-124012366C9E}"/>
          </ac:spMkLst>
        </pc:spChg>
        <pc:spChg chg="add mod">
          <ac:chgData name="Siniša Vuksan" userId="3af124f9-b8e7-46e3-9422-21ae1d17ac0b" providerId="ADAL" clId="{D93FA500-0F0C-4B0C-A95A-16FE7B529A99}" dt="2022-02-25T08:42:25.708" v="2197" actId="20577"/>
          <ac:spMkLst>
            <pc:docMk/>
            <pc:sldMk cId="2927421875" sldId="627"/>
            <ac:spMk id="11" creationId="{BC838258-F43A-4880-A6BE-73D5B8FE4E32}"/>
          </ac:spMkLst>
        </pc:spChg>
        <pc:spChg chg="add mod">
          <ac:chgData name="Siniša Vuksan" userId="3af124f9-b8e7-46e3-9422-21ae1d17ac0b" providerId="ADAL" clId="{D93FA500-0F0C-4B0C-A95A-16FE7B529A99}" dt="2022-02-25T08:42:44.482" v="2247" actId="20577"/>
          <ac:spMkLst>
            <pc:docMk/>
            <pc:sldMk cId="2927421875" sldId="627"/>
            <ac:spMk id="12" creationId="{C01F1E39-D2FA-4F68-8381-404924FAB894}"/>
          </ac:spMkLst>
        </pc:spChg>
        <pc:spChg chg="add mod">
          <ac:chgData name="Siniša Vuksan" userId="3af124f9-b8e7-46e3-9422-21ae1d17ac0b" providerId="ADAL" clId="{D93FA500-0F0C-4B0C-A95A-16FE7B529A99}" dt="2022-02-25T08:52:59.823" v="2625" actId="20577"/>
          <ac:spMkLst>
            <pc:docMk/>
            <pc:sldMk cId="2927421875" sldId="627"/>
            <ac:spMk id="13" creationId="{13B20B47-6AB3-4FAD-831F-441EB4683DAB}"/>
          </ac:spMkLst>
        </pc:spChg>
        <pc:spChg chg="del">
          <ac:chgData name="Siniša Vuksan" userId="3af124f9-b8e7-46e3-9422-21ae1d17ac0b" providerId="ADAL" clId="{D93FA500-0F0C-4B0C-A95A-16FE7B529A99}" dt="2022-02-25T08:11:07.073" v="1092" actId="478"/>
          <ac:spMkLst>
            <pc:docMk/>
            <pc:sldMk cId="2927421875" sldId="627"/>
            <ac:spMk id="14" creationId="{7AE0DD14-BCA6-4000-BBC2-AED4C23F601C}"/>
          </ac:spMkLst>
        </pc:spChg>
        <pc:spChg chg="del">
          <ac:chgData name="Siniša Vuksan" userId="3af124f9-b8e7-46e3-9422-21ae1d17ac0b" providerId="ADAL" clId="{D93FA500-0F0C-4B0C-A95A-16FE7B529A99}" dt="2022-02-25T08:11:04.329" v="1091" actId="478"/>
          <ac:spMkLst>
            <pc:docMk/>
            <pc:sldMk cId="2927421875" sldId="627"/>
            <ac:spMk id="15" creationId="{6B7EEC5F-7EBC-4C25-AE2F-74A72C8BC8A2}"/>
          </ac:spMkLst>
        </pc:spChg>
        <pc:spChg chg="del">
          <ac:chgData name="Siniša Vuksan" userId="3af124f9-b8e7-46e3-9422-21ae1d17ac0b" providerId="ADAL" clId="{D93FA500-0F0C-4B0C-A95A-16FE7B529A99}" dt="2022-02-25T08:11:04.329" v="1091" actId="478"/>
          <ac:spMkLst>
            <pc:docMk/>
            <pc:sldMk cId="2927421875" sldId="627"/>
            <ac:spMk id="16" creationId="{3661F2EE-D0F3-434A-BB86-A0050428C275}"/>
          </ac:spMkLst>
        </pc:spChg>
        <pc:spChg chg="del">
          <ac:chgData name="Siniša Vuksan" userId="3af124f9-b8e7-46e3-9422-21ae1d17ac0b" providerId="ADAL" clId="{D93FA500-0F0C-4B0C-A95A-16FE7B529A99}" dt="2022-02-25T08:11:04.329" v="1091" actId="478"/>
          <ac:spMkLst>
            <pc:docMk/>
            <pc:sldMk cId="2927421875" sldId="627"/>
            <ac:spMk id="17" creationId="{D6A9B222-634A-4A10-AE4D-4CAF73EA5D0F}"/>
          </ac:spMkLst>
        </pc:spChg>
        <pc:spChg chg="add mod">
          <ac:chgData name="Siniša Vuksan" userId="3af124f9-b8e7-46e3-9422-21ae1d17ac0b" providerId="ADAL" clId="{D93FA500-0F0C-4B0C-A95A-16FE7B529A99}" dt="2022-02-25T08:43:55.229" v="2371" actId="20577"/>
          <ac:spMkLst>
            <pc:docMk/>
            <pc:sldMk cId="2927421875" sldId="627"/>
            <ac:spMk id="18" creationId="{DC3A48BB-FCD7-4358-ADF5-4B70049D7A09}"/>
          </ac:spMkLst>
        </pc:spChg>
        <pc:spChg chg="mod">
          <ac:chgData name="Siniša Vuksan" userId="3af124f9-b8e7-46e3-9422-21ae1d17ac0b" providerId="ADAL" clId="{D93FA500-0F0C-4B0C-A95A-16FE7B529A99}" dt="2022-02-25T08:41:38.684" v="2127" actId="20577"/>
          <ac:spMkLst>
            <pc:docMk/>
            <pc:sldMk cId="2927421875" sldId="627"/>
            <ac:spMk id="29" creationId="{92D5CA2B-9C72-4939-A79E-889BB5446D58}"/>
          </ac:spMkLst>
        </pc:spChg>
        <pc:picChg chg="mod">
          <ac:chgData name="Siniša Vuksan" userId="3af124f9-b8e7-46e3-9422-21ae1d17ac0b" providerId="ADAL" clId="{D93FA500-0F0C-4B0C-A95A-16FE7B529A99}" dt="2022-02-25T08:40:33.645" v="1955" actId="1076"/>
          <ac:picMkLst>
            <pc:docMk/>
            <pc:sldMk cId="2927421875" sldId="627"/>
            <ac:picMk id="2" creationId="{79AB126F-5218-4223-8FB3-6BD5D18FF2B3}"/>
          </ac:picMkLst>
        </pc:picChg>
        <pc:picChg chg="mod">
          <ac:chgData name="Siniša Vuksan" userId="3af124f9-b8e7-46e3-9422-21ae1d17ac0b" providerId="ADAL" clId="{D93FA500-0F0C-4B0C-A95A-16FE7B529A99}" dt="2022-02-25T08:39:24.678" v="1942" actId="14826"/>
          <ac:picMkLst>
            <pc:docMk/>
            <pc:sldMk cId="2927421875" sldId="627"/>
            <ac:picMk id="4" creationId="{1B2619D9-4F98-4A11-8FFE-57C7EB1F529A}"/>
          </ac:picMkLst>
        </pc:picChg>
      </pc:sldChg>
      <pc:sldChg chg="addSp delSp modSp mod ord delAnim modAnim">
        <pc:chgData name="Siniša Vuksan" userId="3af124f9-b8e7-46e3-9422-21ae1d17ac0b" providerId="ADAL" clId="{D93FA500-0F0C-4B0C-A95A-16FE7B529A99}" dt="2022-02-25T08:51:31.783" v="2624" actId="20577"/>
        <pc:sldMkLst>
          <pc:docMk/>
          <pc:sldMk cId="2985188282" sldId="628"/>
        </pc:sldMkLst>
        <pc:spChg chg="del">
          <ac:chgData name="Siniša Vuksan" userId="3af124f9-b8e7-46e3-9422-21ae1d17ac0b" providerId="ADAL" clId="{D93FA500-0F0C-4B0C-A95A-16FE7B529A99}" dt="2022-02-25T08:39:53.888" v="1949" actId="478"/>
          <ac:spMkLst>
            <pc:docMk/>
            <pc:sldMk cId="2985188282" sldId="628"/>
            <ac:spMk id="6" creationId="{32C86334-D946-45A8-A9F1-EC34CAE12455}"/>
          </ac:spMkLst>
        </pc:spChg>
        <pc:spChg chg="add mod">
          <ac:chgData name="Siniša Vuksan" userId="3af124f9-b8e7-46e3-9422-21ae1d17ac0b" providerId="ADAL" clId="{D93FA500-0F0C-4B0C-A95A-16FE7B529A99}" dt="2022-02-25T08:48:24.618" v="2543" actId="1076"/>
          <ac:spMkLst>
            <pc:docMk/>
            <pc:sldMk cId="2985188282" sldId="628"/>
            <ac:spMk id="10" creationId="{F4C2DD31-0A1D-4420-BA29-AA7C8C128614}"/>
          </ac:spMkLst>
        </pc:spChg>
        <pc:spChg chg="add mod">
          <ac:chgData name="Siniša Vuksan" userId="3af124f9-b8e7-46e3-9422-21ae1d17ac0b" providerId="ADAL" clId="{D93FA500-0F0C-4B0C-A95A-16FE7B529A99}" dt="2022-02-25T08:46:33.073" v="2506" actId="20577"/>
          <ac:spMkLst>
            <pc:docMk/>
            <pc:sldMk cId="2985188282" sldId="628"/>
            <ac:spMk id="11" creationId="{37EEF487-99C7-422E-A53B-11B85C517539}"/>
          </ac:spMkLst>
        </pc:spChg>
        <pc:spChg chg="add mod">
          <ac:chgData name="Siniša Vuksan" userId="3af124f9-b8e7-46e3-9422-21ae1d17ac0b" providerId="ADAL" clId="{D93FA500-0F0C-4B0C-A95A-16FE7B529A99}" dt="2022-02-25T08:46:43.373" v="2511" actId="20577"/>
          <ac:spMkLst>
            <pc:docMk/>
            <pc:sldMk cId="2985188282" sldId="628"/>
            <ac:spMk id="12" creationId="{F681BA05-005D-4E5E-BBA4-8E594535F49F}"/>
          </ac:spMkLst>
        </pc:spChg>
        <pc:spChg chg="del">
          <ac:chgData name="Siniša Vuksan" userId="3af124f9-b8e7-46e3-9422-21ae1d17ac0b" providerId="ADAL" clId="{D93FA500-0F0C-4B0C-A95A-16FE7B529A99}" dt="2022-02-25T08:39:53.888" v="1949" actId="478"/>
          <ac:spMkLst>
            <pc:docMk/>
            <pc:sldMk cId="2985188282" sldId="628"/>
            <ac:spMk id="18" creationId="{F3FDC2CB-2B5A-4C24-97F7-6A4C458CD520}"/>
          </ac:spMkLst>
        </pc:spChg>
        <pc:spChg chg="del">
          <ac:chgData name="Siniša Vuksan" userId="3af124f9-b8e7-46e3-9422-21ae1d17ac0b" providerId="ADAL" clId="{D93FA500-0F0C-4B0C-A95A-16FE7B529A99}" dt="2022-02-25T08:39:53.888" v="1949" actId="478"/>
          <ac:spMkLst>
            <pc:docMk/>
            <pc:sldMk cId="2985188282" sldId="628"/>
            <ac:spMk id="19" creationId="{F0F31794-1A66-4AEB-860F-8AEDF0190BD3}"/>
          </ac:spMkLst>
        </pc:spChg>
        <pc:spChg chg="del">
          <ac:chgData name="Siniša Vuksan" userId="3af124f9-b8e7-46e3-9422-21ae1d17ac0b" providerId="ADAL" clId="{D93FA500-0F0C-4B0C-A95A-16FE7B529A99}" dt="2022-02-25T08:39:53.888" v="1949" actId="478"/>
          <ac:spMkLst>
            <pc:docMk/>
            <pc:sldMk cId="2985188282" sldId="628"/>
            <ac:spMk id="20" creationId="{B6C493EC-6A4A-4891-8C8A-D551D1C86A37}"/>
          </ac:spMkLst>
        </pc:spChg>
        <pc:spChg chg="del">
          <ac:chgData name="Siniša Vuksan" userId="3af124f9-b8e7-46e3-9422-21ae1d17ac0b" providerId="ADAL" clId="{D93FA500-0F0C-4B0C-A95A-16FE7B529A99}" dt="2022-02-25T08:39:53.888" v="1949" actId="478"/>
          <ac:spMkLst>
            <pc:docMk/>
            <pc:sldMk cId="2985188282" sldId="628"/>
            <ac:spMk id="21" creationId="{974AA4DE-27E2-4712-9EBE-1C3052DFF3E1}"/>
          </ac:spMkLst>
        </pc:spChg>
        <pc:spChg chg="mod">
          <ac:chgData name="Siniša Vuksan" userId="3af124f9-b8e7-46e3-9422-21ae1d17ac0b" providerId="ADAL" clId="{D93FA500-0F0C-4B0C-A95A-16FE7B529A99}" dt="2022-02-25T08:45:17.306" v="2491" actId="20577"/>
          <ac:spMkLst>
            <pc:docMk/>
            <pc:sldMk cId="2985188282" sldId="628"/>
            <ac:spMk id="22" creationId="{3366DD22-1660-4B96-982C-4C327326E0FC}"/>
          </ac:spMkLst>
        </pc:spChg>
        <pc:spChg chg="add mod">
          <ac:chgData name="Siniša Vuksan" userId="3af124f9-b8e7-46e3-9422-21ae1d17ac0b" providerId="ADAL" clId="{D93FA500-0F0C-4B0C-A95A-16FE7B529A99}" dt="2022-02-25T08:51:31.783" v="2624" actId="20577"/>
          <ac:spMkLst>
            <pc:docMk/>
            <pc:sldMk cId="2985188282" sldId="628"/>
            <ac:spMk id="25" creationId="{13B641B2-2780-4B23-97C7-286AD3C7D087}"/>
          </ac:spMkLst>
        </pc:spChg>
        <pc:picChg chg="mod">
          <ac:chgData name="Siniša Vuksan" userId="3af124f9-b8e7-46e3-9422-21ae1d17ac0b" providerId="ADAL" clId="{D93FA500-0F0C-4B0C-A95A-16FE7B529A99}" dt="2022-02-25T08:39:35.449" v="1945" actId="14826"/>
          <ac:picMkLst>
            <pc:docMk/>
            <pc:sldMk cId="2985188282" sldId="628"/>
            <ac:picMk id="4" creationId="{1B2619D9-4F98-4A11-8FFE-57C7EB1F529A}"/>
          </ac:picMkLst>
        </pc:picChg>
        <pc:picChg chg="mod">
          <ac:chgData name="Siniša Vuksan" userId="3af124f9-b8e7-46e3-9422-21ae1d17ac0b" providerId="ADAL" clId="{D93FA500-0F0C-4B0C-A95A-16FE7B529A99}" dt="2022-02-25T08:44:34.494" v="2378" actId="1076"/>
          <ac:picMkLst>
            <pc:docMk/>
            <pc:sldMk cId="2985188282" sldId="628"/>
            <ac:picMk id="5" creationId="{5A097636-93C0-44AD-9305-E3601ADCA557}"/>
          </ac:picMkLst>
        </pc:picChg>
        <pc:picChg chg="add mod">
          <ac:chgData name="Siniša Vuksan" userId="3af124f9-b8e7-46e3-9422-21ae1d17ac0b" providerId="ADAL" clId="{D93FA500-0F0C-4B0C-A95A-16FE7B529A99}" dt="2022-02-25T08:49:11.604" v="2572" actId="1038"/>
          <ac:picMkLst>
            <pc:docMk/>
            <pc:sldMk cId="2985188282" sldId="628"/>
            <ac:picMk id="15" creationId="{36ED0802-3316-4849-B5C9-2C8205ECA9D3}"/>
          </ac:picMkLst>
        </pc:picChg>
        <pc:picChg chg="add mod">
          <ac:chgData name="Siniša Vuksan" userId="3af124f9-b8e7-46e3-9422-21ae1d17ac0b" providerId="ADAL" clId="{D93FA500-0F0C-4B0C-A95A-16FE7B529A99}" dt="2022-02-25T08:50:31.486" v="2582" actId="1076"/>
          <ac:picMkLst>
            <pc:docMk/>
            <pc:sldMk cId="2985188282" sldId="628"/>
            <ac:picMk id="17" creationId="{C403351E-C423-45E0-90FB-65E6EBD65232}"/>
          </ac:picMkLst>
        </pc:picChg>
        <pc:picChg chg="add del mod">
          <ac:chgData name="Siniša Vuksan" userId="3af124f9-b8e7-46e3-9422-21ae1d17ac0b" providerId="ADAL" clId="{D93FA500-0F0C-4B0C-A95A-16FE7B529A99}" dt="2022-02-25T08:51:01.105" v="2596" actId="478"/>
          <ac:picMkLst>
            <pc:docMk/>
            <pc:sldMk cId="2985188282" sldId="628"/>
            <ac:picMk id="23" creationId="{DD8B17DF-F393-4A1C-8F9B-AC476874FC84}"/>
          </ac:picMkLst>
        </pc:picChg>
        <pc:picChg chg="add mod">
          <ac:chgData name="Siniša Vuksan" userId="3af124f9-b8e7-46e3-9422-21ae1d17ac0b" providerId="ADAL" clId="{D93FA500-0F0C-4B0C-A95A-16FE7B529A99}" dt="2022-02-25T08:51:17.915" v="2614" actId="1038"/>
          <ac:picMkLst>
            <pc:docMk/>
            <pc:sldMk cId="2985188282" sldId="628"/>
            <ac:picMk id="24" creationId="{00174D0C-D553-4CB5-900B-6F79D2C6560F}"/>
          </ac:picMkLst>
        </pc:picChg>
        <pc:picChg chg="add mod">
          <ac:chgData name="Siniša Vuksan" userId="3af124f9-b8e7-46e3-9422-21ae1d17ac0b" providerId="ADAL" clId="{D93FA500-0F0C-4B0C-A95A-16FE7B529A99}" dt="2022-02-25T08:50:58.235" v="2595" actId="1038"/>
          <ac:picMkLst>
            <pc:docMk/>
            <pc:sldMk cId="2985188282" sldId="628"/>
            <ac:picMk id="1026" creationId="{AA69E1CA-755B-4EC0-B109-CDAC6795F3E7}"/>
          </ac:picMkLst>
        </pc:picChg>
        <pc:picChg chg="add mod">
          <ac:chgData name="Siniša Vuksan" userId="3af124f9-b8e7-46e3-9422-21ae1d17ac0b" providerId="ADAL" clId="{D93FA500-0F0C-4B0C-A95A-16FE7B529A99}" dt="2022-02-25T08:48:45.511" v="2559" actId="1038"/>
          <ac:picMkLst>
            <pc:docMk/>
            <pc:sldMk cId="2985188282" sldId="628"/>
            <ac:picMk id="1028" creationId="{A78C6C1E-083A-432A-A9D7-77AB5FBA5D9F}"/>
          </ac:picMkLst>
        </pc:picChg>
        <pc:picChg chg="add mod">
          <ac:chgData name="Siniša Vuksan" userId="3af124f9-b8e7-46e3-9422-21ae1d17ac0b" providerId="ADAL" clId="{D93FA500-0F0C-4B0C-A95A-16FE7B529A99}" dt="2022-02-25T08:50:16.427" v="2578" actId="1076"/>
          <ac:picMkLst>
            <pc:docMk/>
            <pc:sldMk cId="2985188282" sldId="628"/>
            <ac:picMk id="1030" creationId="{CA696E7E-3C71-456D-849D-82B43FE3B34B}"/>
          </ac:picMkLst>
        </pc:picChg>
      </pc:sldChg>
      <pc:sldChg chg="del">
        <pc:chgData name="Siniša Vuksan" userId="3af124f9-b8e7-46e3-9422-21ae1d17ac0b" providerId="ADAL" clId="{D93FA500-0F0C-4B0C-A95A-16FE7B529A99}" dt="2022-02-25T08:39:06.528" v="1936" actId="47"/>
        <pc:sldMkLst>
          <pc:docMk/>
          <pc:sldMk cId="1391353108" sldId="629"/>
        </pc:sldMkLst>
      </pc:sldChg>
      <pc:sldChg chg="del">
        <pc:chgData name="Siniša Vuksan" userId="3af124f9-b8e7-46e3-9422-21ae1d17ac0b" providerId="ADAL" clId="{D93FA500-0F0C-4B0C-A95A-16FE7B529A99}" dt="2022-02-25T08:39:06.991" v="1937" actId="47"/>
        <pc:sldMkLst>
          <pc:docMk/>
          <pc:sldMk cId="2863574822" sldId="630"/>
        </pc:sldMkLst>
      </pc:sldChg>
      <pc:sldChg chg="delSp modSp mod ord delAnim modAnim">
        <pc:chgData name="Siniša Vuksan" userId="3af124f9-b8e7-46e3-9422-21ae1d17ac0b" providerId="ADAL" clId="{D93FA500-0F0C-4B0C-A95A-16FE7B529A99}" dt="2022-02-25T08:34:12.815" v="1932" actId="14100"/>
        <pc:sldMkLst>
          <pc:docMk/>
          <pc:sldMk cId="2598656820" sldId="631"/>
        </pc:sldMkLst>
        <pc:spChg chg="del">
          <ac:chgData name="Siniša Vuksan" userId="3af124f9-b8e7-46e3-9422-21ae1d17ac0b" providerId="ADAL" clId="{D93FA500-0F0C-4B0C-A95A-16FE7B529A99}" dt="2022-02-25T08:31:09.714" v="1712" actId="478"/>
          <ac:spMkLst>
            <pc:docMk/>
            <pc:sldMk cId="2598656820" sldId="631"/>
            <ac:spMk id="17" creationId="{E5BF9FE4-0D84-490C-9F24-1C63C2D16EC6}"/>
          </ac:spMkLst>
        </pc:spChg>
        <pc:spChg chg="mod">
          <ac:chgData name="Siniša Vuksan" userId="3af124f9-b8e7-46e3-9422-21ae1d17ac0b" providerId="ADAL" clId="{D93FA500-0F0C-4B0C-A95A-16FE7B529A99}" dt="2022-02-25T08:34:12.815" v="1932" actId="14100"/>
          <ac:spMkLst>
            <pc:docMk/>
            <pc:sldMk cId="2598656820" sldId="631"/>
            <ac:spMk id="22" creationId="{3366DD22-1660-4B96-982C-4C327326E0FC}"/>
          </ac:spMkLst>
        </pc:spChg>
        <pc:picChg chg="mod">
          <ac:chgData name="Siniša Vuksan" userId="3af124f9-b8e7-46e3-9422-21ae1d17ac0b" providerId="ADAL" clId="{D93FA500-0F0C-4B0C-A95A-16FE7B529A99}" dt="2022-02-25T08:31:05.366" v="1710" actId="14826"/>
          <ac:picMkLst>
            <pc:docMk/>
            <pc:sldMk cId="2598656820" sldId="631"/>
            <ac:picMk id="4" creationId="{1B2619D9-4F98-4A11-8FFE-57C7EB1F529A}"/>
          </ac:picMkLst>
        </pc:picChg>
        <pc:picChg chg="mod">
          <ac:chgData name="Siniša Vuksan" userId="3af124f9-b8e7-46e3-9422-21ae1d17ac0b" providerId="ADAL" clId="{D93FA500-0F0C-4B0C-A95A-16FE7B529A99}" dt="2022-02-25T08:31:22.979" v="1722" actId="14100"/>
          <ac:picMkLst>
            <pc:docMk/>
            <pc:sldMk cId="2598656820" sldId="631"/>
            <ac:picMk id="5" creationId="{5A097636-93C0-44AD-9305-E3601ADCA557}"/>
          </ac:picMkLst>
        </pc:picChg>
      </pc:sldChg>
      <pc:sldChg chg="del">
        <pc:chgData name="Siniša Vuksan" userId="3af124f9-b8e7-46e3-9422-21ae1d17ac0b" providerId="ADAL" clId="{D93FA500-0F0C-4B0C-A95A-16FE7B529A99}" dt="2022-02-25T08:39:07.376" v="1938" actId="47"/>
        <pc:sldMkLst>
          <pc:docMk/>
          <pc:sldMk cId="4019958397" sldId="633"/>
        </pc:sldMkLst>
      </pc:sldChg>
      <pc:sldChg chg="del">
        <pc:chgData name="Siniša Vuksan" userId="3af124f9-b8e7-46e3-9422-21ae1d17ac0b" providerId="ADAL" clId="{D93FA500-0F0C-4B0C-A95A-16FE7B529A99}" dt="2022-02-25T08:39:07.820" v="1939" actId="47"/>
        <pc:sldMkLst>
          <pc:docMk/>
          <pc:sldMk cId="697974497" sldId="634"/>
        </pc:sldMkLst>
      </pc:sldChg>
      <pc:sldChg chg="del">
        <pc:chgData name="Siniša Vuksan" userId="3af124f9-b8e7-46e3-9422-21ae1d17ac0b" providerId="ADAL" clId="{D93FA500-0F0C-4B0C-A95A-16FE7B529A99}" dt="2022-02-25T08:39:08.243" v="1940" actId="47"/>
        <pc:sldMkLst>
          <pc:docMk/>
          <pc:sldMk cId="3845613324" sldId="635"/>
        </pc:sldMkLst>
      </pc:sldChg>
      <pc:sldChg chg="del">
        <pc:chgData name="Siniša Vuksan" userId="3af124f9-b8e7-46e3-9422-21ae1d17ac0b" providerId="ADAL" clId="{D93FA500-0F0C-4B0C-A95A-16FE7B529A99}" dt="2022-02-25T08:39:08.720" v="1941" actId="47"/>
        <pc:sldMkLst>
          <pc:docMk/>
          <pc:sldMk cId="2380172497" sldId="636"/>
        </pc:sldMkLst>
      </pc:sldChg>
      <pc:sldChg chg="delSp new del mod">
        <pc:chgData name="Siniša Vuksan" userId="3af124f9-b8e7-46e3-9422-21ae1d17ac0b" providerId="ADAL" clId="{D93FA500-0F0C-4B0C-A95A-16FE7B529A99}" dt="2022-02-25T08:44:03.053" v="2374" actId="47"/>
        <pc:sldMkLst>
          <pc:docMk/>
          <pc:sldMk cId="2129991657" sldId="637"/>
        </pc:sldMkLst>
        <pc:spChg chg="del">
          <ac:chgData name="Siniša Vuksan" userId="3af124f9-b8e7-46e3-9422-21ae1d17ac0b" providerId="ADAL" clId="{D93FA500-0F0C-4B0C-A95A-16FE7B529A99}" dt="2022-02-25T07:32:54.530" v="15" actId="478"/>
          <ac:spMkLst>
            <pc:docMk/>
            <pc:sldMk cId="2129991657" sldId="637"/>
            <ac:spMk id="2" creationId="{B763528A-6BFD-44B8-A5C6-DAEC4A8AF7B7}"/>
          </ac:spMkLst>
        </pc:spChg>
        <pc:spChg chg="del">
          <ac:chgData name="Siniša Vuksan" userId="3af124f9-b8e7-46e3-9422-21ae1d17ac0b" providerId="ADAL" clId="{D93FA500-0F0C-4B0C-A95A-16FE7B529A99}" dt="2022-02-25T07:32:54.530" v="15" actId="478"/>
          <ac:spMkLst>
            <pc:docMk/>
            <pc:sldMk cId="2129991657" sldId="637"/>
            <ac:spMk id="3" creationId="{D94DD79B-CF8A-4E41-903B-DAB7BF905012}"/>
          </ac:spMkLst>
        </pc:spChg>
      </pc:sldChg>
      <pc:sldChg chg="addSp delSp modSp add mod ord addAnim delAnim modAnim">
        <pc:chgData name="Siniša Vuksan" userId="3af124f9-b8e7-46e3-9422-21ae1d17ac0b" providerId="ADAL" clId="{D93FA500-0F0C-4B0C-A95A-16FE7B529A99}" dt="2022-02-25T07:42:28.167" v="341"/>
        <pc:sldMkLst>
          <pc:docMk/>
          <pc:sldMk cId="1104683076" sldId="638"/>
        </pc:sldMkLst>
        <pc:spChg chg="mod">
          <ac:chgData name="Siniša Vuksan" userId="3af124f9-b8e7-46e3-9422-21ae1d17ac0b" providerId="ADAL" clId="{D93FA500-0F0C-4B0C-A95A-16FE7B529A99}" dt="2022-02-25T07:40:25.504" v="276" actId="14100"/>
          <ac:spMkLst>
            <pc:docMk/>
            <pc:sldMk cId="1104683076" sldId="638"/>
            <ac:spMk id="6" creationId="{010AB125-9086-4261-98B4-FC5A0801347C}"/>
          </ac:spMkLst>
        </pc:spChg>
        <pc:spChg chg="del">
          <ac:chgData name="Siniša Vuksan" userId="3af124f9-b8e7-46e3-9422-21ae1d17ac0b" providerId="ADAL" clId="{D93FA500-0F0C-4B0C-A95A-16FE7B529A99}" dt="2022-02-25T07:37:53.036" v="238" actId="478"/>
          <ac:spMkLst>
            <pc:docMk/>
            <pc:sldMk cId="1104683076" sldId="638"/>
            <ac:spMk id="9" creationId="{F7A6F725-7CF3-4CA9-A832-1C503E886ADF}"/>
          </ac:spMkLst>
        </pc:spChg>
        <pc:spChg chg="add del mod">
          <ac:chgData name="Siniša Vuksan" userId="3af124f9-b8e7-46e3-9422-21ae1d17ac0b" providerId="ADAL" clId="{D93FA500-0F0C-4B0C-A95A-16FE7B529A99}" dt="2022-02-25T07:42:19.905" v="339" actId="1036"/>
          <ac:spMkLst>
            <pc:docMk/>
            <pc:sldMk cId="1104683076" sldId="638"/>
            <ac:spMk id="11" creationId="{08B17D54-1E7A-4C40-B850-0D9D9407B68A}"/>
          </ac:spMkLst>
        </pc:spChg>
        <pc:picChg chg="mod">
          <ac:chgData name="Siniša Vuksan" userId="3af124f9-b8e7-46e3-9422-21ae1d17ac0b" providerId="ADAL" clId="{D93FA500-0F0C-4B0C-A95A-16FE7B529A99}" dt="2022-02-25T07:40:18.262" v="274" actId="14100"/>
          <ac:picMkLst>
            <pc:docMk/>
            <pc:sldMk cId="1104683076" sldId="638"/>
            <ac:picMk id="2" creationId="{B69E1C10-ACFD-49C4-B019-6B92ED78F85E}"/>
          </ac:picMkLst>
        </pc:picChg>
        <pc:picChg chg="mod">
          <ac:chgData name="Siniša Vuksan" userId="3af124f9-b8e7-46e3-9422-21ae1d17ac0b" providerId="ADAL" clId="{D93FA500-0F0C-4B0C-A95A-16FE7B529A99}" dt="2022-02-25T07:37:48.012" v="237" actId="14826"/>
          <ac:picMkLst>
            <pc:docMk/>
            <pc:sldMk cId="1104683076" sldId="638"/>
            <ac:picMk id="4" creationId="{1B2619D9-4F98-4A11-8FFE-57C7EB1F529A}"/>
          </ac:picMkLst>
        </pc:picChg>
        <pc:picChg chg="mod">
          <ac:chgData name="Siniša Vuksan" userId="3af124f9-b8e7-46e3-9422-21ae1d17ac0b" providerId="ADAL" clId="{D93FA500-0F0C-4B0C-A95A-16FE7B529A99}" dt="2022-02-25T07:42:15.300" v="321" actId="1076"/>
          <ac:picMkLst>
            <pc:docMk/>
            <pc:sldMk cId="1104683076" sldId="638"/>
            <ac:picMk id="10" creationId="{299109C4-280A-4BFA-8BE2-CFBA7C8C065C}"/>
          </ac:picMkLst>
        </pc:picChg>
      </pc:sldChg>
      <pc:sldChg chg="delSp modSp add mod ord delAnim modAnim">
        <pc:chgData name="Siniša Vuksan" userId="3af124f9-b8e7-46e3-9422-21ae1d17ac0b" providerId="ADAL" clId="{D93FA500-0F0C-4B0C-A95A-16FE7B529A99}" dt="2022-02-25T08:53:36.265" v="2627" actId="113"/>
        <pc:sldMkLst>
          <pc:docMk/>
          <pc:sldMk cId="4146069810" sldId="639"/>
        </pc:sldMkLst>
        <pc:spChg chg="mod">
          <ac:chgData name="Siniša Vuksan" userId="3af124f9-b8e7-46e3-9422-21ae1d17ac0b" providerId="ADAL" clId="{D93FA500-0F0C-4B0C-A95A-16FE7B529A99}" dt="2022-02-25T08:53:36.265" v="2627" actId="113"/>
          <ac:spMkLst>
            <pc:docMk/>
            <pc:sldMk cId="4146069810" sldId="639"/>
            <ac:spMk id="6" creationId="{010AB125-9086-4261-98B4-FC5A0801347C}"/>
          </ac:spMkLst>
        </pc:spChg>
        <pc:spChg chg="del">
          <ac:chgData name="Siniša Vuksan" userId="3af124f9-b8e7-46e3-9422-21ae1d17ac0b" providerId="ADAL" clId="{D93FA500-0F0C-4B0C-A95A-16FE7B529A99}" dt="2022-02-25T07:42:48.797" v="344" actId="478"/>
          <ac:spMkLst>
            <pc:docMk/>
            <pc:sldMk cId="4146069810" sldId="639"/>
            <ac:spMk id="11" creationId="{08B17D54-1E7A-4C40-B850-0D9D9407B68A}"/>
          </ac:spMkLst>
        </pc:spChg>
        <pc:picChg chg="mod">
          <ac:chgData name="Siniša Vuksan" userId="3af124f9-b8e7-46e3-9422-21ae1d17ac0b" providerId="ADAL" clId="{D93FA500-0F0C-4B0C-A95A-16FE7B529A99}" dt="2022-02-25T07:52:18.055" v="351" actId="1076"/>
          <ac:picMkLst>
            <pc:docMk/>
            <pc:sldMk cId="4146069810" sldId="639"/>
            <ac:picMk id="2" creationId="{B69E1C10-ACFD-49C4-B019-6B92ED78F85E}"/>
          </ac:picMkLst>
        </pc:picChg>
        <pc:picChg chg="del">
          <ac:chgData name="Siniša Vuksan" userId="3af124f9-b8e7-46e3-9422-21ae1d17ac0b" providerId="ADAL" clId="{D93FA500-0F0C-4B0C-A95A-16FE7B529A99}" dt="2022-02-25T07:42:46.457" v="343" actId="478"/>
          <ac:picMkLst>
            <pc:docMk/>
            <pc:sldMk cId="4146069810" sldId="639"/>
            <ac:picMk id="10" creationId="{299109C4-280A-4BFA-8BE2-CFBA7C8C065C}"/>
          </ac:picMkLst>
        </pc:picChg>
      </pc:sldChg>
      <pc:sldChg chg="addSp delSp modSp add mod ord delAnim modAnim">
        <pc:chgData name="Siniša Vuksan" userId="3af124f9-b8e7-46e3-9422-21ae1d17ac0b" providerId="ADAL" clId="{D93FA500-0F0C-4B0C-A95A-16FE7B529A99}" dt="2022-02-25T08:10:49.631" v="1086"/>
        <pc:sldMkLst>
          <pc:docMk/>
          <pc:sldMk cId="1760413153" sldId="640"/>
        </pc:sldMkLst>
        <pc:spChg chg="del">
          <ac:chgData name="Siniša Vuksan" userId="3af124f9-b8e7-46e3-9422-21ae1d17ac0b" providerId="ADAL" clId="{D93FA500-0F0C-4B0C-A95A-16FE7B529A99}" dt="2022-02-25T08:04:49.386" v="957" actId="478"/>
          <ac:spMkLst>
            <pc:docMk/>
            <pc:sldMk cId="1760413153" sldId="640"/>
            <ac:spMk id="7" creationId="{E03748C9-6A62-429F-8ED6-EB1BB85580AE}"/>
          </ac:spMkLst>
        </pc:spChg>
        <pc:spChg chg="del">
          <ac:chgData name="Siniša Vuksan" userId="3af124f9-b8e7-46e3-9422-21ae1d17ac0b" providerId="ADAL" clId="{D93FA500-0F0C-4B0C-A95A-16FE7B529A99}" dt="2022-02-25T08:04:49.386" v="957" actId="478"/>
          <ac:spMkLst>
            <pc:docMk/>
            <pc:sldMk cId="1760413153" sldId="640"/>
            <ac:spMk id="8" creationId="{BE2EEB54-F159-44A0-9F4D-34AE7AB0A093}"/>
          </ac:spMkLst>
        </pc:spChg>
        <pc:spChg chg="del">
          <ac:chgData name="Siniša Vuksan" userId="3af124f9-b8e7-46e3-9422-21ae1d17ac0b" providerId="ADAL" clId="{D93FA500-0F0C-4B0C-A95A-16FE7B529A99}" dt="2022-02-25T08:04:49.386" v="957" actId="478"/>
          <ac:spMkLst>
            <pc:docMk/>
            <pc:sldMk cId="1760413153" sldId="640"/>
            <ac:spMk id="9" creationId="{6402555F-D1AA-4A4F-B09C-A3F846E28019}"/>
          </ac:spMkLst>
        </pc:spChg>
        <pc:spChg chg="del">
          <ac:chgData name="Siniša Vuksan" userId="3af124f9-b8e7-46e3-9422-21ae1d17ac0b" providerId="ADAL" clId="{D93FA500-0F0C-4B0C-A95A-16FE7B529A99}" dt="2022-02-25T08:04:49.386" v="957" actId="478"/>
          <ac:spMkLst>
            <pc:docMk/>
            <pc:sldMk cId="1760413153" sldId="640"/>
            <ac:spMk id="10" creationId="{FBE83E29-11F7-4022-B56E-2AB687CE9BBB}"/>
          </ac:spMkLst>
        </pc:spChg>
        <pc:spChg chg="del">
          <ac:chgData name="Siniša Vuksan" userId="3af124f9-b8e7-46e3-9422-21ae1d17ac0b" providerId="ADAL" clId="{D93FA500-0F0C-4B0C-A95A-16FE7B529A99}" dt="2022-02-25T08:04:49.386" v="957" actId="478"/>
          <ac:spMkLst>
            <pc:docMk/>
            <pc:sldMk cId="1760413153" sldId="640"/>
            <ac:spMk id="11" creationId="{D58E10E9-1DF3-4607-924E-C7368C3B5257}"/>
          </ac:spMkLst>
        </pc:spChg>
        <pc:spChg chg="del">
          <ac:chgData name="Siniša Vuksan" userId="3af124f9-b8e7-46e3-9422-21ae1d17ac0b" providerId="ADAL" clId="{D93FA500-0F0C-4B0C-A95A-16FE7B529A99}" dt="2022-02-25T08:04:49.386" v="957" actId="478"/>
          <ac:spMkLst>
            <pc:docMk/>
            <pc:sldMk cId="1760413153" sldId="640"/>
            <ac:spMk id="12" creationId="{FE48F666-DF5B-4EB6-9171-15599CDF8447}"/>
          </ac:spMkLst>
        </pc:spChg>
        <pc:spChg chg="del">
          <ac:chgData name="Siniša Vuksan" userId="3af124f9-b8e7-46e3-9422-21ae1d17ac0b" providerId="ADAL" clId="{D93FA500-0F0C-4B0C-A95A-16FE7B529A99}" dt="2022-02-25T08:04:49.386" v="957" actId="478"/>
          <ac:spMkLst>
            <pc:docMk/>
            <pc:sldMk cId="1760413153" sldId="640"/>
            <ac:spMk id="13" creationId="{76DF3DF6-13D9-4463-AB48-1F240EAD26B4}"/>
          </ac:spMkLst>
        </pc:spChg>
        <pc:spChg chg="del">
          <ac:chgData name="Siniša Vuksan" userId="3af124f9-b8e7-46e3-9422-21ae1d17ac0b" providerId="ADAL" clId="{D93FA500-0F0C-4B0C-A95A-16FE7B529A99}" dt="2022-02-25T08:04:49.386" v="957" actId="478"/>
          <ac:spMkLst>
            <pc:docMk/>
            <pc:sldMk cId="1760413153" sldId="640"/>
            <ac:spMk id="14" creationId="{EBDC4D5E-187A-4B54-9201-D92E8D7A91B1}"/>
          </ac:spMkLst>
        </pc:spChg>
        <pc:spChg chg="del">
          <ac:chgData name="Siniša Vuksan" userId="3af124f9-b8e7-46e3-9422-21ae1d17ac0b" providerId="ADAL" clId="{D93FA500-0F0C-4B0C-A95A-16FE7B529A99}" dt="2022-02-25T08:04:49.386" v="957" actId="478"/>
          <ac:spMkLst>
            <pc:docMk/>
            <pc:sldMk cId="1760413153" sldId="640"/>
            <ac:spMk id="15" creationId="{E0C48405-0EB6-458F-AF78-E9FD4A00AF8C}"/>
          </ac:spMkLst>
        </pc:spChg>
        <pc:spChg chg="del">
          <ac:chgData name="Siniša Vuksan" userId="3af124f9-b8e7-46e3-9422-21ae1d17ac0b" providerId="ADAL" clId="{D93FA500-0F0C-4B0C-A95A-16FE7B529A99}" dt="2022-02-25T08:04:49.386" v="957" actId="478"/>
          <ac:spMkLst>
            <pc:docMk/>
            <pc:sldMk cId="1760413153" sldId="640"/>
            <ac:spMk id="16" creationId="{3252C998-86BA-4E60-924D-BBACB331C8E3}"/>
          </ac:spMkLst>
        </pc:spChg>
        <pc:spChg chg="add mod">
          <ac:chgData name="Siniša Vuksan" userId="3af124f9-b8e7-46e3-9422-21ae1d17ac0b" providerId="ADAL" clId="{D93FA500-0F0C-4B0C-A95A-16FE7B529A99}" dt="2022-02-25T08:08:14.054" v="1035" actId="20577"/>
          <ac:spMkLst>
            <pc:docMk/>
            <pc:sldMk cId="1760413153" sldId="640"/>
            <ac:spMk id="17" creationId="{71E7E606-4256-4802-B0E8-24BB468F0030}"/>
          </ac:spMkLst>
        </pc:spChg>
        <pc:spChg chg="add mod">
          <ac:chgData name="Siniša Vuksan" userId="3af124f9-b8e7-46e3-9422-21ae1d17ac0b" providerId="ADAL" clId="{D93FA500-0F0C-4B0C-A95A-16FE7B529A99}" dt="2022-02-25T08:08:20.170" v="1037" actId="1076"/>
          <ac:spMkLst>
            <pc:docMk/>
            <pc:sldMk cId="1760413153" sldId="640"/>
            <ac:spMk id="18" creationId="{6957A37F-A823-465D-B14D-80E7E01DE984}"/>
          </ac:spMkLst>
        </pc:spChg>
        <pc:spChg chg="add mod">
          <ac:chgData name="Siniša Vuksan" userId="3af124f9-b8e7-46e3-9422-21ae1d17ac0b" providerId="ADAL" clId="{D93FA500-0F0C-4B0C-A95A-16FE7B529A99}" dt="2022-02-25T08:08:28.757" v="1043" actId="20577"/>
          <ac:spMkLst>
            <pc:docMk/>
            <pc:sldMk cId="1760413153" sldId="640"/>
            <ac:spMk id="19" creationId="{4CC44DCD-93D6-4474-9C36-E94BA16D97DD}"/>
          </ac:spMkLst>
        </pc:spChg>
        <pc:spChg chg="add mod">
          <ac:chgData name="Siniša Vuksan" userId="3af124f9-b8e7-46e3-9422-21ae1d17ac0b" providerId="ADAL" clId="{D93FA500-0F0C-4B0C-A95A-16FE7B529A99}" dt="2022-02-25T08:08:38.243" v="1051" actId="20577"/>
          <ac:spMkLst>
            <pc:docMk/>
            <pc:sldMk cId="1760413153" sldId="640"/>
            <ac:spMk id="20" creationId="{71DB3C98-7FED-4F37-9C7C-86B77C49D993}"/>
          </ac:spMkLst>
        </pc:spChg>
        <pc:spChg chg="add mod">
          <ac:chgData name="Siniša Vuksan" userId="3af124f9-b8e7-46e3-9422-21ae1d17ac0b" providerId="ADAL" clId="{D93FA500-0F0C-4B0C-A95A-16FE7B529A99}" dt="2022-02-25T08:08:48.154" v="1062" actId="20577"/>
          <ac:spMkLst>
            <pc:docMk/>
            <pc:sldMk cId="1760413153" sldId="640"/>
            <ac:spMk id="21" creationId="{2CCDF5BB-D6CD-4812-A1ED-A535E2C3B862}"/>
          </ac:spMkLst>
        </pc:spChg>
        <pc:spChg chg="mod">
          <ac:chgData name="Siniša Vuksan" userId="3af124f9-b8e7-46e3-9422-21ae1d17ac0b" providerId="ADAL" clId="{D93FA500-0F0C-4B0C-A95A-16FE7B529A99}" dt="2022-02-25T08:07:56.066" v="1017" actId="14100"/>
          <ac:spMkLst>
            <pc:docMk/>
            <pc:sldMk cId="1760413153" sldId="640"/>
            <ac:spMk id="22" creationId="{3366DD22-1660-4B96-982C-4C327326E0FC}"/>
          </ac:spMkLst>
        </pc:spChg>
        <pc:spChg chg="add mod">
          <ac:chgData name="Siniša Vuksan" userId="3af124f9-b8e7-46e3-9422-21ae1d17ac0b" providerId="ADAL" clId="{D93FA500-0F0C-4B0C-A95A-16FE7B529A99}" dt="2022-02-25T08:09:06.756" v="1073" actId="20577"/>
          <ac:spMkLst>
            <pc:docMk/>
            <pc:sldMk cId="1760413153" sldId="640"/>
            <ac:spMk id="23" creationId="{5B3CC8D4-FF97-4CAC-80E9-772B48937223}"/>
          </ac:spMkLst>
        </pc:spChg>
        <pc:spChg chg="add mod">
          <ac:chgData name="Siniša Vuksan" userId="3af124f9-b8e7-46e3-9422-21ae1d17ac0b" providerId="ADAL" clId="{D93FA500-0F0C-4B0C-A95A-16FE7B529A99}" dt="2022-02-25T08:10:24.243" v="1084" actId="20577"/>
          <ac:spMkLst>
            <pc:docMk/>
            <pc:sldMk cId="1760413153" sldId="640"/>
            <ac:spMk id="24" creationId="{6F071EFB-CE01-451C-A87B-519D38A58136}"/>
          </ac:spMkLst>
        </pc:spChg>
        <pc:picChg chg="mod">
          <ac:chgData name="Siniša Vuksan" userId="3af124f9-b8e7-46e3-9422-21ae1d17ac0b" providerId="ADAL" clId="{D93FA500-0F0C-4B0C-A95A-16FE7B529A99}" dt="2022-02-25T08:04:44.683" v="956" actId="1076"/>
          <ac:picMkLst>
            <pc:docMk/>
            <pc:sldMk cId="1760413153" sldId="640"/>
            <ac:picMk id="4" creationId="{1B2619D9-4F98-4A11-8FFE-57C7EB1F529A}"/>
          </ac:picMkLst>
        </pc:picChg>
        <pc:picChg chg="mod">
          <ac:chgData name="Siniša Vuksan" userId="3af124f9-b8e7-46e3-9422-21ae1d17ac0b" providerId="ADAL" clId="{D93FA500-0F0C-4B0C-A95A-16FE7B529A99}" dt="2022-02-25T08:07:20.869" v="960" actId="14100"/>
          <ac:picMkLst>
            <pc:docMk/>
            <pc:sldMk cId="1760413153" sldId="640"/>
            <ac:picMk id="5" creationId="{5A097636-93C0-44AD-9305-E3601ADCA557}"/>
          </ac:picMkLst>
        </pc:picChg>
      </pc:sldChg>
      <pc:sldChg chg="addSp delSp modSp add mod ord delAnim modAnim">
        <pc:chgData name="Siniša Vuksan" userId="3af124f9-b8e7-46e3-9422-21ae1d17ac0b" providerId="ADAL" clId="{D93FA500-0F0C-4B0C-A95A-16FE7B529A99}" dt="2022-02-25T08:15:04.917" v="1177"/>
        <pc:sldMkLst>
          <pc:docMk/>
          <pc:sldMk cId="370935074" sldId="641"/>
        </pc:sldMkLst>
        <pc:spChg chg="mod">
          <ac:chgData name="Siniša Vuksan" userId="3af124f9-b8e7-46e3-9422-21ae1d17ac0b" providerId="ADAL" clId="{D93FA500-0F0C-4B0C-A95A-16FE7B529A99}" dt="2022-02-25T08:12:47.557" v="1104" actId="20577"/>
          <ac:spMkLst>
            <pc:docMk/>
            <pc:sldMk cId="370935074" sldId="641"/>
            <ac:spMk id="6" creationId="{010AB125-9086-4261-98B4-FC5A0801347C}"/>
          </ac:spMkLst>
        </pc:spChg>
        <pc:spChg chg="mod">
          <ac:chgData name="Siniša Vuksan" userId="3af124f9-b8e7-46e3-9422-21ae1d17ac0b" providerId="ADAL" clId="{D93FA500-0F0C-4B0C-A95A-16FE7B529A99}" dt="2022-02-25T08:11:19.096" v="1095" actId="20577"/>
          <ac:spMkLst>
            <pc:docMk/>
            <pc:sldMk cId="370935074" sldId="641"/>
            <ac:spMk id="7" creationId="{0256D9EB-C20B-45FA-9F3D-124012366C9E}"/>
          </ac:spMkLst>
        </pc:spChg>
        <pc:spChg chg="add mod">
          <ac:chgData name="Siniša Vuksan" userId="3af124f9-b8e7-46e3-9422-21ae1d17ac0b" providerId="ADAL" clId="{D93FA500-0F0C-4B0C-A95A-16FE7B529A99}" dt="2022-02-25T08:13:23.559" v="1112" actId="20577"/>
          <ac:spMkLst>
            <pc:docMk/>
            <pc:sldMk cId="370935074" sldId="641"/>
            <ac:spMk id="8" creationId="{C6911C2A-F055-47B0-ADA3-F2FEF92CCA80}"/>
          </ac:spMkLst>
        </pc:spChg>
        <pc:spChg chg="add mod">
          <ac:chgData name="Siniša Vuksan" userId="3af124f9-b8e7-46e3-9422-21ae1d17ac0b" providerId="ADAL" clId="{D93FA500-0F0C-4B0C-A95A-16FE7B529A99}" dt="2022-02-25T08:13:34.278" v="1121" actId="20577"/>
          <ac:spMkLst>
            <pc:docMk/>
            <pc:sldMk cId="370935074" sldId="641"/>
            <ac:spMk id="9" creationId="{E0BE3A69-76F7-4F66-9674-96F3DDBF5618}"/>
          </ac:spMkLst>
        </pc:spChg>
        <pc:spChg chg="add mod">
          <ac:chgData name="Siniša Vuksan" userId="3af124f9-b8e7-46e3-9422-21ae1d17ac0b" providerId="ADAL" clId="{D93FA500-0F0C-4B0C-A95A-16FE7B529A99}" dt="2022-02-25T08:13:42.195" v="1124" actId="20577"/>
          <ac:spMkLst>
            <pc:docMk/>
            <pc:sldMk cId="370935074" sldId="641"/>
            <ac:spMk id="10" creationId="{722817D0-B934-4C99-869B-362FAFEA9783}"/>
          </ac:spMkLst>
        </pc:spChg>
        <pc:spChg chg="add mod">
          <ac:chgData name="Siniša Vuksan" userId="3af124f9-b8e7-46e3-9422-21ae1d17ac0b" providerId="ADAL" clId="{D93FA500-0F0C-4B0C-A95A-16FE7B529A99}" dt="2022-02-25T08:13:50.603" v="1129" actId="20577"/>
          <ac:spMkLst>
            <pc:docMk/>
            <pc:sldMk cId="370935074" sldId="641"/>
            <ac:spMk id="11" creationId="{0E74B292-470E-49CF-B7F8-E42D6F5F7938}"/>
          </ac:spMkLst>
        </pc:spChg>
        <pc:spChg chg="add mod">
          <ac:chgData name="Siniša Vuksan" userId="3af124f9-b8e7-46e3-9422-21ae1d17ac0b" providerId="ADAL" clId="{D93FA500-0F0C-4B0C-A95A-16FE7B529A99}" dt="2022-02-25T08:14:01.246" v="1135" actId="20577"/>
          <ac:spMkLst>
            <pc:docMk/>
            <pc:sldMk cId="370935074" sldId="641"/>
            <ac:spMk id="12" creationId="{5B175FD5-87F5-4EE5-8133-C7F589339CDC}"/>
          </ac:spMkLst>
        </pc:spChg>
        <pc:spChg chg="add mod">
          <ac:chgData name="Siniša Vuksan" userId="3af124f9-b8e7-46e3-9422-21ae1d17ac0b" providerId="ADAL" clId="{D93FA500-0F0C-4B0C-A95A-16FE7B529A99}" dt="2022-02-25T08:14:16.346" v="1138" actId="20577"/>
          <ac:spMkLst>
            <pc:docMk/>
            <pc:sldMk cId="370935074" sldId="641"/>
            <ac:spMk id="13" creationId="{CBC999D7-B786-4F87-B229-16CF2568BC28}"/>
          </ac:spMkLst>
        </pc:spChg>
        <pc:spChg chg="add mod">
          <ac:chgData name="Siniša Vuksan" userId="3af124f9-b8e7-46e3-9422-21ae1d17ac0b" providerId="ADAL" clId="{D93FA500-0F0C-4B0C-A95A-16FE7B529A99}" dt="2022-02-25T08:14:24.622" v="1151" actId="20577"/>
          <ac:spMkLst>
            <pc:docMk/>
            <pc:sldMk cId="370935074" sldId="641"/>
            <ac:spMk id="14" creationId="{D03313E4-27A4-4806-BBCF-3E265564E862}"/>
          </ac:spMkLst>
        </pc:spChg>
        <pc:spChg chg="add mod">
          <ac:chgData name="Siniša Vuksan" userId="3af124f9-b8e7-46e3-9422-21ae1d17ac0b" providerId="ADAL" clId="{D93FA500-0F0C-4B0C-A95A-16FE7B529A99}" dt="2022-02-25T08:14:32.132" v="1159" actId="20577"/>
          <ac:spMkLst>
            <pc:docMk/>
            <pc:sldMk cId="370935074" sldId="641"/>
            <ac:spMk id="15" creationId="{B9DD53C9-F033-4038-8F6F-06E802B13858}"/>
          </ac:spMkLst>
        </pc:spChg>
        <pc:spChg chg="add mod">
          <ac:chgData name="Siniša Vuksan" userId="3af124f9-b8e7-46e3-9422-21ae1d17ac0b" providerId="ADAL" clId="{D93FA500-0F0C-4B0C-A95A-16FE7B529A99}" dt="2022-02-25T08:14:44.039" v="1162" actId="20577"/>
          <ac:spMkLst>
            <pc:docMk/>
            <pc:sldMk cId="370935074" sldId="641"/>
            <ac:spMk id="16" creationId="{328D7025-32BE-45F5-BD18-91DC5E1F0020}"/>
          </ac:spMkLst>
        </pc:spChg>
        <pc:spChg chg="add mod">
          <ac:chgData name="Siniša Vuksan" userId="3af124f9-b8e7-46e3-9422-21ae1d17ac0b" providerId="ADAL" clId="{D93FA500-0F0C-4B0C-A95A-16FE7B529A99}" dt="2022-02-25T08:14:52.180" v="1170" actId="20577"/>
          <ac:spMkLst>
            <pc:docMk/>
            <pc:sldMk cId="370935074" sldId="641"/>
            <ac:spMk id="17" creationId="{3C1FCEE5-9D8A-47D7-B38F-24074F830CC4}"/>
          </ac:spMkLst>
        </pc:spChg>
        <pc:spChg chg="add mod">
          <ac:chgData name="Siniša Vuksan" userId="3af124f9-b8e7-46e3-9422-21ae1d17ac0b" providerId="ADAL" clId="{D93FA500-0F0C-4B0C-A95A-16FE7B529A99}" dt="2022-02-25T08:14:59.842" v="1175" actId="20577"/>
          <ac:spMkLst>
            <pc:docMk/>
            <pc:sldMk cId="370935074" sldId="641"/>
            <ac:spMk id="18" creationId="{E9ACC928-9D50-4908-948A-4CED0C2DEC42}"/>
          </ac:spMkLst>
        </pc:spChg>
        <pc:spChg chg="del">
          <ac:chgData name="Siniša Vuksan" userId="3af124f9-b8e7-46e3-9422-21ae1d17ac0b" providerId="ADAL" clId="{D93FA500-0F0C-4B0C-A95A-16FE7B529A99}" dt="2022-02-25T08:12:04.536" v="1098" actId="478"/>
          <ac:spMkLst>
            <pc:docMk/>
            <pc:sldMk cId="370935074" sldId="641"/>
            <ac:spMk id="29" creationId="{92D5CA2B-9C72-4939-A79E-889BB5446D58}"/>
          </ac:spMkLst>
        </pc:spChg>
        <pc:picChg chg="mod">
          <ac:chgData name="Siniša Vuksan" userId="3af124f9-b8e7-46e3-9422-21ae1d17ac0b" providerId="ADAL" clId="{D93FA500-0F0C-4B0C-A95A-16FE7B529A99}" dt="2022-02-25T08:12:27.769" v="1100" actId="14100"/>
          <ac:picMkLst>
            <pc:docMk/>
            <pc:sldMk cId="370935074" sldId="641"/>
            <ac:picMk id="2" creationId="{79AB126F-5218-4223-8FB3-6BD5D18FF2B3}"/>
          </ac:picMkLst>
        </pc:picChg>
        <pc:picChg chg="mod">
          <ac:chgData name="Siniša Vuksan" userId="3af124f9-b8e7-46e3-9422-21ae1d17ac0b" providerId="ADAL" clId="{D93FA500-0F0C-4B0C-A95A-16FE7B529A99}" dt="2022-02-25T08:11:40.806" v="1096" actId="14826"/>
          <ac:picMkLst>
            <pc:docMk/>
            <pc:sldMk cId="370935074" sldId="641"/>
            <ac:picMk id="4" creationId="{1B2619D9-4F98-4A11-8FFE-57C7EB1F529A}"/>
          </ac:picMkLst>
        </pc:picChg>
      </pc:sldChg>
      <pc:sldChg chg="addSp delSp modSp add mod ord delAnim modAnim">
        <pc:chgData name="Siniša Vuksan" userId="3af124f9-b8e7-46e3-9422-21ae1d17ac0b" providerId="ADAL" clId="{D93FA500-0F0C-4B0C-A95A-16FE7B529A99}" dt="2022-02-25T08:28:15.895" v="1704" actId="20577"/>
        <pc:sldMkLst>
          <pc:docMk/>
          <pc:sldMk cId="1437805229" sldId="642"/>
        </pc:sldMkLst>
        <pc:spChg chg="mod">
          <ac:chgData name="Siniša Vuksan" userId="3af124f9-b8e7-46e3-9422-21ae1d17ac0b" providerId="ADAL" clId="{D93FA500-0F0C-4B0C-A95A-16FE7B529A99}" dt="2022-02-25T08:26:20.172" v="1668" actId="20577"/>
          <ac:spMkLst>
            <pc:docMk/>
            <pc:sldMk cId="1437805229" sldId="642"/>
            <ac:spMk id="6" creationId="{010AB125-9086-4261-98B4-FC5A0801347C}"/>
          </ac:spMkLst>
        </pc:spChg>
        <pc:spChg chg="mod">
          <ac:chgData name="Siniša Vuksan" userId="3af124f9-b8e7-46e3-9422-21ae1d17ac0b" providerId="ADAL" clId="{D93FA500-0F0C-4B0C-A95A-16FE7B529A99}" dt="2022-02-25T08:16:24.267" v="1180" actId="20577"/>
          <ac:spMkLst>
            <pc:docMk/>
            <pc:sldMk cId="1437805229" sldId="642"/>
            <ac:spMk id="7" creationId="{0256D9EB-C20B-45FA-9F3D-124012366C9E}"/>
          </ac:spMkLst>
        </pc:spChg>
        <pc:spChg chg="add mod">
          <ac:chgData name="Siniša Vuksan" userId="3af124f9-b8e7-46e3-9422-21ae1d17ac0b" providerId="ADAL" clId="{D93FA500-0F0C-4B0C-A95A-16FE7B529A99}" dt="2022-02-25T08:27:43.722" v="1700" actId="1037"/>
          <ac:spMkLst>
            <pc:docMk/>
            <pc:sldMk cId="1437805229" sldId="642"/>
            <ac:spMk id="8" creationId="{18D923B2-960B-4597-AB93-FE9016652B59}"/>
          </ac:spMkLst>
        </pc:spChg>
        <pc:spChg chg="add mod">
          <ac:chgData name="Siniša Vuksan" userId="3af124f9-b8e7-46e3-9422-21ae1d17ac0b" providerId="ADAL" clId="{D93FA500-0F0C-4B0C-A95A-16FE7B529A99}" dt="2022-02-25T08:28:15.895" v="1704" actId="20577"/>
          <ac:spMkLst>
            <pc:docMk/>
            <pc:sldMk cId="1437805229" sldId="642"/>
            <ac:spMk id="12" creationId="{0CCA2533-B82B-47CF-AF2C-C51A79C3FF54}"/>
          </ac:spMkLst>
        </pc:spChg>
        <pc:spChg chg="del">
          <ac:chgData name="Siniša Vuksan" userId="3af124f9-b8e7-46e3-9422-21ae1d17ac0b" providerId="ADAL" clId="{D93FA500-0F0C-4B0C-A95A-16FE7B529A99}" dt="2022-02-25T08:17:29.948" v="1183" actId="478"/>
          <ac:spMkLst>
            <pc:docMk/>
            <pc:sldMk cId="1437805229" sldId="642"/>
            <ac:spMk id="22" creationId="{3366DD22-1660-4B96-982C-4C327326E0FC}"/>
          </ac:spMkLst>
        </pc:spChg>
        <pc:picChg chg="mod">
          <ac:chgData name="Siniša Vuksan" userId="3af124f9-b8e7-46e3-9422-21ae1d17ac0b" providerId="ADAL" clId="{D93FA500-0F0C-4B0C-A95A-16FE7B529A99}" dt="2022-02-25T08:19:07.024" v="1200" actId="1076"/>
          <ac:picMkLst>
            <pc:docMk/>
            <pc:sldMk cId="1437805229" sldId="642"/>
            <ac:picMk id="2" creationId="{79AB126F-5218-4223-8FB3-6BD5D18FF2B3}"/>
          </ac:picMkLst>
        </pc:picChg>
        <pc:picChg chg="mod">
          <ac:chgData name="Siniša Vuksan" userId="3af124f9-b8e7-46e3-9422-21ae1d17ac0b" providerId="ADAL" clId="{D93FA500-0F0C-4B0C-A95A-16FE7B529A99}" dt="2022-02-25T08:17:23.223" v="1181" actId="14826"/>
          <ac:picMkLst>
            <pc:docMk/>
            <pc:sldMk cId="1437805229" sldId="642"/>
            <ac:picMk id="4" creationId="{1B2619D9-4F98-4A11-8FFE-57C7EB1F529A}"/>
          </ac:picMkLst>
        </pc:picChg>
        <pc:picChg chg="del">
          <ac:chgData name="Siniša Vuksan" userId="3af124f9-b8e7-46e3-9422-21ae1d17ac0b" providerId="ADAL" clId="{D93FA500-0F0C-4B0C-A95A-16FE7B529A99}" dt="2022-02-25T08:17:26.541" v="1182" actId="478"/>
          <ac:picMkLst>
            <pc:docMk/>
            <pc:sldMk cId="1437805229" sldId="642"/>
            <ac:picMk id="5" creationId="{5A097636-93C0-44AD-9305-E3601ADCA557}"/>
          </ac:picMkLst>
        </pc:picChg>
        <pc:picChg chg="add mod">
          <ac:chgData name="Siniša Vuksan" userId="3af124f9-b8e7-46e3-9422-21ae1d17ac0b" providerId="ADAL" clId="{D93FA500-0F0C-4B0C-A95A-16FE7B529A99}" dt="2022-02-25T08:27:09.736" v="1682" actId="1035"/>
          <ac:picMkLst>
            <pc:docMk/>
            <pc:sldMk cId="1437805229" sldId="642"/>
            <ac:picMk id="9" creationId="{D74E6379-CB0C-4DFD-80AB-13B1A1ED7891}"/>
          </ac:picMkLst>
        </pc:picChg>
        <pc:picChg chg="add mod">
          <ac:chgData name="Siniša Vuksan" userId="3af124f9-b8e7-46e3-9422-21ae1d17ac0b" providerId="ADAL" clId="{D93FA500-0F0C-4B0C-A95A-16FE7B529A99}" dt="2022-02-25T08:26:37.402" v="1674" actId="1076"/>
          <ac:picMkLst>
            <pc:docMk/>
            <pc:sldMk cId="1437805229" sldId="642"/>
            <ac:picMk id="10" creationId="{42D41BE9-F8A8-4701-9E84-45913674B5A3}"/>
          </ac:picMkLst>
        </pc:picChg>
      </pc:sldChg>
    </pc:docChg>
  </pc:docChgLst>
  <pc:docChgLst>
    <pc:chgData name="Siniša Vuksan" userId="3af124f9-b8e7-46e3-9422-21ae1d17ac0b" providerId="ADAL" clId="{55CFD59F-742E-43C9-9471-B04A94142142}"/>
    <pc:docChg chg="undo redo custSel addSld delSld modSld sldOrd">
      <pc:chgData name="Siniša Vuksan" userId="3af124f9-b8e7-46e3-9422-21ae1d17ac0b" providerId="ADAL" clId="{55CFD59F-742E-43C9-9471-B04A94142142}" dt="2022-01-26T15:03:49.090" v="2721" actId="14100"/>
      <pc:docMkLst>
        <pc:docMk/>
      </pc:docMkLst>
      <pc:sldChg chg="modSp">
        <pc:chgData name="Siniša Vuksan" userId="3af124f9-b8e7-46e3-9422-21ae1d17ac0b" providerId="ADAL" clId="{55CFD59F-742E-43C9-9471-B04A94142142}" dt="2022-01-26T14:33:26.511" v="1648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55CFD59F-742E-43C9-9471-B04A94142142}" dt="2022-01-26T08:38:28.126" v="25" actId="20577"/>
          <ac:spMkLst>
            <pc:docMk/>
            <pc:sldMk cId="1473559465" sldId="256"/>
            <ac:spMk id="2" creationId="{B16DF7CC-7E41-46FD-AD7B-E6616659F8A6}"/>
          </ac:spMkLst>
        </pc:spChg>
        <pc:spChg chg="mod">
          <ac:chgData name="Siniša Vuksan" userId="3af124f9-b8e7-46e3-9422-21ae1d17ac0b" providerId="ADAL" clId="{55CFD59F-742E-43C9-9471-B04A94142142}" dt="2022-01-26T14:33:26.511" v="1648" actId="20577"/>
          <ac:spMkLst>
            <pc:docMk/>
            <pc:sldMk cId="1473559465" sldId="256"/>
            <ac:spMk id="3" creationId="{1DEA2198-4687-4966-8D99-48F3FDF0BDE4}"/>
          </ac:spMkLst>
        </pc:spChg>
      </pc:sldChg>
      <pc:sldChg chg="modSp mod">
        <pc:chgData name="Siniša Vuksan" userId="3af124f9-b8e7-46e3-9422-21ae1d17ac0b" providerId="ADAL" clId="{55CFD59F-742E-43C9-9471-B04A94142142}" dt="2022-01-26T08:40:41.671" v="69" actId="14100"/>
        <pc:sldMkLst>
          <pc:docMk/>
          <pc:sldMk cId="2122178903" sldId="288"/>
        </pc:sldMkLst>
        <pc:spChg chg="mod">
          <ac:chgData name="Siniša Vuksan" userId="3af124f9-b8e7-46e3-9422-21ae1d17ac0b" providerId="ADAL" clId="{55CFD59F-742E-43C9-9471-B04A94142142}" dt="2022-01-26T08:39:30.212" v="64" actId="20577"/>
          <ac:spMkLst>
            <pc:docMk/>
            <pc:sldMk cId="2122178903" sldId="288"/>
            <ac:spMk id="6" creationId="{FFE14C9D-F79A-42C0-87D5-7951E53F2573}"/>
          </ac:spMkLst>
        </pc:spChg>
        <pc:picChg chg="mod">
          <ac:chgData name="Siniša Vuksan" userId="3af124f9-b8e7-46e3-9422-21ae1d17ac0b" providerId="ADAL" clId="{55CFD59F-742E-43C9-9471-B04A94142142}" dt="2022-01-26T08:40:41.671" v="69" actId="14100"/>
          <ac:picMkLst>
            <pc:docMk/>
            <pc:sldMk cId="2122178903" sldId="288"/>
            <ac:picMk id="4" creationId="{1B2619D9-4F98-4A11-8FFE-57C7EB1F529A}"/>
          </ac:picMkLst>
        </pc:picChg>
        <pc:picChg chg="mod">
          <ac:chgData name="Siniša Vuksan" userId="3af124f9-b8e7-46e3-9422-21ae1d17ac0b" providerId="ADAL" clId="{55CFD59F-742E-43C9-9471-B04A94142142}" dt="2022-01-26T08:40:36.894" v="68" actId="14100"/>
          <ac:picMkLst>
            <pc:docMk/>
            <pc:sldMk cId="2122178903" sldId="288"/>
            <ac:picMk id="7" creationId="{40106C37-8279-4C0B-A4A6-4051FF501A0A}"/>
          </ac:picMkLst>
        </pc:picChg>
      </pc:sldChg>
      <pc:sldChg chg="modSp mod">
        <pc:chgData name="Siniša Vuksan" userId="3af124f9-b8e7-46e3-9422-21ae1d17ac0b" providerId="ADAL" clId="{55CFD59F-742E-43C9-9471-B04A94142142}" dt="2022-01-26T09:01:20.142" v="353" actId="20577"/>
        <pc:sldMkLst>
          <pc:docMk/>
          <pc:sldMk cId="1167673325" sldId="300"/>
        </pc:sldMkLst>
        <pc:spChg chg="mod">
          <ac:chgData name="Siniša Vuksan" userId="3af124f9-b8e7-46e3-9422-21ae1d17ac0b" providerId="ADAL" clId="{55CFD59F-742E-43C9-9471-B04A94142142}" dt="2022-01-26T09:01:20.142" v="353" actId="20577"/>
          <ac:spMkLst>
            <pc:docMk/>
            <pc:sldMk cId="1167673325" sldId="300"/>
            <ac:spMk id="6" creationId="{FFE14C9D-F79A-42C0-87D5-7951E53F2573}"/>
          </ac:spMkLst>
        </pc:spChg>
        <pc:picChg chg="mod">
          <ac:chgData name="Siniša Vuksan" userId="3af124f9-b8e7-46e3-9422-21ae1d17ac0b" providerId="ADAL" clId="{55CFD59F-742E-43C9-9471-B04A94142142}" dt="2022-01-26T08:41:04.754" v="81" actId="1038"/>
          <ac:picMkLst>
            <pc:docMk/>
            <pc:sldMk cId="1167673325" sldId="300"/>
            <ac:picMk id="5" creationId="{E24C9881-BB40-4A55-843E-41EADF141365}"/>
          </ac:picMkLst>
        </pc:picChg>
        <pc:picChg chg="mod">
          <ac:chgData name="Siniša Vuksan" userId="3af124f9-b8e7-46e3-9422-21ae1d17ac0b" providerId="ADAL" clId="{55CFD59F-742E-43C9-9471-B04A94142142}" dt="2022-01-26T08:40:51.424" v="71" actId="14826"/>
          <ac:picMkLst>
            <pc:docMk/>
            <pc:sldMk cId="1167673325" sldId="300"/>
            <ac:picMk id="7" creationId="{40106C37-8279-4C0B-A4A6-4051FF501A0A}"/>
          </ac:picMkLst>
        </pc:picChg>
      </pc:sldChg>
      <pc:sldChg chg="addSp modSp mod ord modAnim">
        <pc:chgData name="Siniša Vuksan" userId="3af124f9-b8e7-46e3-9422-21ae1d17ac0b" providerId="ADAL" clId="{55CFD59F-742E-43C9-9471-B04A94142142}" dt="2022-01-26T14:44:54.798" v="2225"/>
        <pc:sldMkLst>
          <pc:docMk/>
          <pc:sldMk cId="2762813729" sldId="526"/>
        </pc:sldMkLst>
        <pc:spChg chg="mod">
          <ac:chgData name="Siniša Vuksan" userId="3af124f9-b8e7-46e3-9422-21ae1d17ac0b" providerId="ADAL" clId="{55CFD59F-742E-43C9-9471-B04A94142142}" dt="2022-01-26T14:38:50.753" v="1883" actId="20577"/>
          <ac:spMkLst>
            <pc:docMk/>
            <pc:sldMk cId="2762813729" sldId="526"/>
            <ac:spMk id="6" creationId="{010AB125-9086-4261-98B4-FC5A0801347C}"/>
          </ac:spMkLst>
        </pc:spChg>
        <pc:spChg chg="mod">
          <ac:chgData name="Siniša Vuksan" userId="3af124f9-b8e7-46e3-9422-21ae1d17ac0b" providerId="ADAL" clId="{55CFD59F-742E-43C9-9471-B04A94142142}" dt="2022-01-26T14:36:30.762" v="1679" actId="20577"/>
          <ac:spMkLst>
            <pc:docMk/>
            <pc:sldMk cId="2762813729" sldId="526"/>
            <ac:spMk id="7" creationId="{0256D9EB-C20B-45FA-9F3D-124012366C9E}"/>
          </ac:spMkLst>
        </pc:spChg>
        <pc:spChg chg="mod">
          <ac:chgData name="Siniša Vuksan" userId="3af124f9-b8e7-46e3-9422-21ae1d17ac0b" providerId="ADAL" clId="{55CFD59F-742E-43C9-9471-B04A94142142}" dt="2022-01-26T14:44:18.431" v="2216" actId="14100"/>
          <ac:spMkLst>
            <pc:docMk/>
            <pc:sldMk cId="2762813729" sldId="526"/>
            <ac:spMk id="22" creationId="{3366DD22-1660-4B96-982C-4C327326E0FC}"/>
          </ac:spMkLst>
        </pc:spChg>
        <pc:picChg chg="mod">
          <ac:chgData name="Siniša Vuksan" userId="3af124f9-b8e7-46e3-9422-21ae1d17ac0b" providerId="ADAL" clId="{55CFD59F-742E-43C9-9471-B04A94142142}" dt="2022-01-26T14:39:03.759" v="1891" actId="1037"/>
          <ac:picMkLst>
            <pc:docMk/>
            <pc:sldMk cId="2762813729" sldId="526"/>
            <ac:picMk id="2" creationId="{79AB126F-5218-4223-8FB3-6BD5D18FF2B3}"/>
          </ac:picMkLst>
        </pc:picChg>
        <pc:picChg chg="mod">
          <ac:chgData name="Siniša Vuksan" userId="3af124f9-b8e7-46e3-9422-21ae1d17ac0b" providerId="ADAL" clId="{55CFD59F-742E-43C9-9471-B04A94142142}" dt="2022-01-26T14:36:11.420" v="1651" actId="14100"/>
          <ac:picMkLst>
            <pc:docMk/>
            <pc:sldMk cId="2762813729" sldId="526"/>
            <ac:picMk id="4" creationId="{1B2619D9-4F98-4A11-8FFE-57C7EB1F529A}"/>
          </ac:picMkLst>
        </pc:picChg>
        <pc:picChg chg="add mod">
          <ac:chgData name="Siniša Vuksan" userId="3af124f9-b8e7-46e3-9422-21ae1d17ac0b" providerId="ADAL" clId="{55CFD59F-742E-43C9-9471-B04A94142142}" dt="2022-01-26T14:41:58.316" v="1935" actId="1076"/>
          <ac:picMkLst>
            <pc:docMk/>
            <pc:sldMk cId="2762813729" sldId="526"/>
            <ac:picMk id="5" creationId="{5A097636-93C0-44AD-9305-E3601ADCA557}"/>
          </ac:picMkLst>
        </pc:picChg>
      </pc:sldChg>
      <pc:sldChg chg="modSp mod">
        <pc:chgData name="Siniša Vuksan" userId="3af124f9-b8e7-46e3-9422-21ae1d17ac0b" providerId="ADAL" clId="{55CFD59F-742E-43C9-9471-B04A94142142}" dt="2022-01-26T10:40:05.094" v="1404" actId="1076"/>
        <pc:sldMkLst>
          <pc:docMk/>
          <pc:sldMk cId="3697847466" sldId="531"/>
        </pc:sldMkLst>
        <pc:picChg chg="mod">
          <ac:chgData name="Siniša Vuksan" userId="3af124f9-b8e7-46e3-9422-21ae1d17ac0b" providerId="ADAL" clId="{55CFD59F-742E-43C9-9471-B04A94142142}" dt="2022-01-26T10:40:05.094" v="1404" actId="1076"/>
          <ac:picMkLst>
            <pc:docMk/>
            <pc:sldMk cId="3697847466" sldId="531"/>
            <ac:picMk id="2" creationId="{79AB126F-5218-4223-8FB3-6BD5D18FF2B3}"/>
          </ac:picMkLst>
        </pc:picChg>
      </pc:sldChg>
      <pc:sldChg chg="modSp mod">
        <pc:chgData name="Siniša Vuksan" userId="3af124f9-b8e7-46e3-9422-21ae1d17ac0b" providerId="ADAL" clId="{55CFD59F-742E-43C9-9471-B04A94142142}" dt="2022-01-26T10:15:49.105" v="1157" actId="1076"/>
        <pc:sldMkLst>
          <pc:docMk/>
          <pc:sldMk cId="3791957010" sldId="539"/>
        </pc:sldMkLst>
        <pc:picChg chg="mod">
          <ac:chgData name="Siniša Vuksan" userId="3af124f9-b8e7-46e3-9422-21ae1d17ac0b" providerId="ADAL" clId="{55CFD59F-742E-43C9-9471-B04A94142142}" dt="2022-01-26T10:15:49.105" v="1157" actId="1076"/>
          <ac:picMkLst>
            <pc:docMk/>
            <pc:sldMk cId="3791957010" sldId="539"/>
            <ac:picMk id="4" creationId="{1B2619D9-4F98-4A11-8FFE-57C7EB1F529A}"/>
          </ac:picMkLst>
        </pc:picChg>
      </pc:sldChg>
      <pc:sldChg chg="modSp mod">
        <pc:chgData name="Siniša Vuksan" userId="3af124f9-b8e7-46e3-9422-21ae1d17ac0b" providerId="ADAL" clId="{55CFD59F-742E-43C9-9471-B04A94142142}" dt="2022-01-26T09:59:13.978" v="767" actId="1076"/>
        <pc:sldMkLst>
          <pc:docMk/>
          <pc:sldMk cId="10576501" sldId="540"/>
        </pc:sldMkLst>
        <pc:picChg chg="mod">
          <ac:chgData name="Siniša Vuksan" userId="3af124f9-b8e7-46e3-9422-21ae1d17ac0b" providerId="ADAL" clId="{55CFD59F-742E-43C9-9471-B04A94142142}" dt="2022-01-26T09:59:13.978" v="767" actId="1076"/>
          <ac:picMkLst>
            <pc:docMk/>
            <pc:sldMk cId="10576501" sldId="540"/>
            <ac:picMk id="4" creationId="{1B2619D9-4F98-4A11-8FFE-57C7EB1F529A}"/>
          </ac:picMkLst>
        </pc:picChg>
      </pc:sldChg>
      <pc:sldChg chg="modSp mod">
        <pc:chgData name="Siniša Vuksan" userId="3af124f9-b8e7-46e3-9422-21ae1d17ac0b" providerId="ADAL" clId="{55CFD59F-742E-43C9-9471-B04A94142142}" dt="2022-01-26T09:59:17.112" v="768" actId="1076"/>
        <pc:sldMkLst>
          <pc:docMk/>
          <pc:sldMk cId="251081978" sldId="599"/>
        </pc:sldMkLst>
        <pc:picChg chg="mod">
          <ac:chgData name="Siniša Vuksan" userId="3af124f9-b8e7-46e3-9422-21ae1d17ac0b" providerId="ADAL" clId="{55CFD59F-742E-43C9-9471-B04A94142142}" dt="2022-01-26T09:59:17.112" v="768" actId="1076"/>
          <ac:picMkLst>
            <pc:docMk/>
            <pc:sldMk cId="251081978" sldId="599"/>
            <ac:picMk id="4" creationId="{1B2619D9-4F98-4A11-8FFE-57C7EB1F529A}"/>
          </ac:picMkLst>
        </pc:picChg>
      </pc:sldChg>
      <pc:sldChg chg="delSp new mod">
        <pc:chgData name="Siniša Vuksan" userId="3af124f9-b8e7-46e3-9422-21ae1d17ac0b" providerId="ADAL" clId="{55CFD59F-742E-43C9-9471-B04A94142142}" dt="2022-01-26T09:09:44.252" v="356" actId="478"/>
        <pc:sldMkLst>
          <pc:docMk/>
          <pc:sldMk cId="2293355314" sldId="601"/>
        </pc:sldMkLst>
        <pc:spChg chg="del">
          <ac:chgData name="Siniša Vuksan" userId="3af124f9-b8e7-46e3-9422-21ae1d17ac0b" providerId="ADAL" clId="{55CFD59F-742E-43C9-9471-B04A94142142}" dt="2022-01-26T09:09:44.252" v="356" actId="478"/>
          <ac:spMkLst>
            <pc:docMk/>
            <pc:sldMk cId="2293355314" sldId="601"/>
            <ac:spMk id="2" creationId="{F6A8D200-BC03-4D4A-A894-82214483E7B7}"/>
          </ac:spMkLst>
        </pc:spChg>
        <pc:spChg chg="del">
          <ac:chgData name="Siniša Vuksan" userId="3af124f9-b8e7-46e3-9422-21ae1d17ac0b" providerId="ADAL" clId="{55CFD59F-742E-43C9-9471-B04A94142142}" dt="2022-01-26T09:09:44.252" v="356" actId="478"/>
          <ac:spMkLst>
            <pc:docMk/>
            <pc:sldMk cId="2293355314" sldId="601"/>
            <ac:spMk id="3" creationId="{3906D280-C36C-40BD-BE8A-B10FF7D37156}"/>
          </ac:spMkLst>
        </pc:spChg>
      </pc:sldChg>
      <pc:sldChg chg="addSp delSp modSp add mod ord delAnim modAnim">
        <pc:chgData name="Siniša Vuksan" userId="3af124f9-b8e7-46e3-9422-21ae1d17ac0b" providerId="ADAL" clId="{55CFD59F-742E-43C9-9471-B04A94142142}" dt="2022-01-26T09:42:54.775" v="756" actId="1076"/>
        <pc:sldMkLst>
          <pc:docMk/>
          <pc:sldMk cId="1187773701" sldId="602"/>
        </pc:sldMkLst>
        <pc:spChg chg="add mod">
          <ac:chgData name="Siniša Vuksan" userId="3af124f9-b8e7-46e3-9422-21ae1d17ac0b" providerId="ADAL" clId="{55CFD59F-742E-43C9-9471-B04A94142142}" dt="2022-01-26T09:42:44.694" v="755" actId="114"/>
          <ac:spMkLst>
            <pc:docMk/>
            <pc:sldMk cId="1187773701" sldId="602"/>
            <ac:spMk id="10" creationId="{BA556197-B0CF-4C66-9483-CE5D240F656B}"/>
          </ac:spMkLst>
        </pc:spChg>
        <pc:spChg chg="add mod">
          <ac:chgData name="Siniša Vuksan" userId="3af124f9-b8e7-46e3-9422-21ae1d17ac0b" providerId="ADAL" clId="{55CFD59F-742E-43C9-9471-B04A94142142}" dt="2022-01-26T09:32:34.700" v="585" actId="1038"/>
          <ac:spMkLst>
            <pc:docMk/>
            <pc:sldMk cId="1187773701" sldId="602"/>
            <ac:spMk id="13" creationId="{97205C0C-B8C7-4947-A205-E1905A06EC44}"/>
          </ac:spMkLst>
        </pc:spChg>
        <pc:spChg chg="add mod">
          <ac:chgData name="Siniša Vuksan" userId="3af124f9-b8e7-46e3-9422-21ae1d17ac0b" providerId="ADAL" clId="{55CFD59F-742E-43C9-9471-B04A94142142}" dt="2022-01-26T09:33:39.740" v="628" actId="1037"/>
          <ac:spMkLst>
            <pc:docMk/>
            <pc:sldMk cId="1187773701" sldId="602"/>
            <ac:spMk id="14" creationId="{1641C7EE-DFC5-4A9A-BE46-4766B3D38D57}"/>
          </ac:spMkLst>
        </pc:spChg>
        <pc:spChg chg="add mod">
          <ac:chgData name="Siniša Vuksan" userId="3af124f9-b8e7-46e3-9422-21ae1d17ac0b" providerId="ADAL" clId="{55CFD59F-742E-43C9-9471-B04A94142142}" dt="2022-01-26T09:39:25.669" v="656" actId="20577"/>
          <ac:spMkLst>
            <pc:docMk/>
            <pc:sldMk cId="1187773701" sldId="602"/>
            <ac:spMk id="16" creationId="{0AB98EF8-1CA3-408B-A9C4-11C618B71D9D}"/>
          </ac:spMkLst>
        </pc:spChg>
        <pc:spChg chg="add del mod">
          <ac:chgData name="Siniša Vuksan" userId="3af124f9-b8e7-46e3-9422-21ae1d17ac0b" providerId="ADAL" clId="{55CFD59F-742E-43C9-9471-B04A94142142}" dt="2022-01-26T09:40:32.941" v="664" actId="478"/>
          <ac:spMkLst>
            <pc:docMk/>
            <pc:sldMk cId="1187773701" sldId="602"/>
            <ac:spMk id="18" creationId="{A7FF4344-6D3B-49B1-8744-BC8D85512FB5}"/>
          </ac:spMkLst>
        </pc:spChg>
        <pc:spChg chg="add mod">
          <ac:chgData name="Siniša Vuksan" userId="3af124f9-b8e7-46e3-9422-21ae1d17ac0b" providerId="ADAL" clId="{55CFD59F-742E-43C9-9471-B04A94142142}" dt="2022-01-26T09:42:54.775" v="756" actId="1076"/>
          <ac:spMkLst>
            <pc:docMk/>
            <pc:sldMk cId="1187773701" sldId="602"/>
            <ac:spMk id="19" creationId="{756B81D7-29A6-4181-A048-D0F8632668CF}"/>
          </ac:spMkLst>
        </pc:spChg>
        <pc:picChg chg="add mod">
          <ac:chgData name="Siniša Vuksan" userId="3af124f9-b8e7-46e3-9422-21ae1d17ac0b" providerId="ADAL" clId="{55CFD59F-742E-43C9-9471-B04A94142142}" dt="2022-01-26T09:18:43.284" v="395" actId="1076"/>
          <ac:picMkLst>
            <pc:docMk/>
            <pc:sldMk cId="1187773701" sldId="602"/>
            <ac:picMk id="3" creationId="{2F53B24F-5669-44E9-973B-719B42ECD9FF}"/>
          </ac:picMkLst>
        </pc:picChg>
        <pc:picChg chg="add mod">
          <ac:chgData name="Siniša Vuksan" userId="3af124f9-b8e7-46e3-9422-21ae1d17ac0b" providerId="ADAL" clId="{55CFD59F-742E-43C9-9471-B04A94142142}" dt="2022-01-26T09:30:31.400" v="560" actId="1076"/>
          <ac:picMkLst>
            <pc:docMk/>
            <pc:sldMk cId="1187773701" sldId="602"/>
            <ac:picMk id="4" creationId="{1F301677-C36F-4C25-939D-E7D507BD2F32}"/>
          </ac:picMkLst>
        </pc:picChg>
        <pc:picChg chg="add mod">
          <ac:chgData name="Siniša Vuksan" userId="3af124f9-b8e7-46e3-9422-21ae1d17ac0b" providerId="ADAL" clId="{55CFD59F-742E-43C9-9471-B04A94142142}" dt="2022-01-26T09:31:36.558" v="562" actId="1076"/>
          <ac:picMkLst>
            <pc:docMk/>
            <pc:sldMk cId="1187773701" sldId="602"/>
            <ac:picMk id="5" creationId="{30164858-518A-4C59-98E3-F4BB9ECDA1E4}"/>
          </ac:picMkLst>
        </pc:picChg>
        <pc:picChg chg="add mod">
          <ac:chgData name="Siniša Vuksan" userId="3af124f9-b8e7-46e3-9422-21ae1d17ac0b" providerId="ADAL" clId="{55CFD59F-742E-43C9-9471-B04A94142142}" dt="2022-01-26T09:35:57.503" v="630" actId="1076"/>
          <ac:picMkLst>
            <pc:docMk/>
            <pc:sldMk cId="1187773701" sldId="602"/>
            <ac:picMk id="6" creationId="{FF450E94-02CF-42E3-A1B8-34670ED100E8}"/>
          </ac:picMkLst>
        </pc:picChg>
        <pc:picChg chg="add mod">
          <ac:chgData name="Siniša Vuksan" userId="3af124f9-b8e7-46e3-9422-21ae1d17ac0b" providerId="ADAL" clId="{55CFD59F-742E-43C9-9471-B04A94142142}" dt="2022-01-26T09:39:07.057" v="651" actId="1076"/>
          <ac:picMkLst>
            <pc:docMk/>
            <pc:sldMk cId="1187773701" sldId="602"/>
            <ac:picMk id="7" creationId="{4BADDF4A-8ACD-4ED2-A4E9-2D34EBC55280}"/>
          </ac:picMkLst>
        </pc:picChg>
        <pc:picChg chg="add mod">
          <ac:chgData name="Siniša Vuksan" userId="3af124f9-b8e7-46e3-9422-21ae1d17ac0b" providerId="ADAL" clId="{55CFD59F-742E-43C9-9471-B04A94142142}" dt="2022-01-26T09:17:21.932" v="382" actId="166"/>
          <ac:picMkLst>
            <pc:docMk/>
            <pc:sldMk cId="1187773701" sldId="602"/>
            <ac:picMk id="1026" creationId="{BDE8C6E7-E3B7-43BB-A203-188A7772EE7B}"/>
          </ac:picMkLst>
        </pc:picChg>
        <pc:picChg chg="add mod">
          <ac:chgData name="Siniša Vuksan" userId="3af124f9-b8e7-46e3-9422-21ae1d17ac0b" providerId="ADAL" clId="{55CFD59F-742E-43C9-9471-B04A94142142}" dt="2022-01-26T09:30:28.695" v="559" actId="1076"/>
          <ac:picMkLst>
            <pc:docMk/>
            <pc:sldMk cId="1187773701" sldId="602"/>
            <ac:picMk id="1028" creationId="{EDF59241-2CE4-426D-85AF-05A14B871616}"/>
          </ac:picMkLst>
        </pc:picChg>
        <pc:picChg chg="add mod">
          <ac:chgData name="Siniša Vuksan" userId="3af124f9-b8e7-46e3-9422-21ae1d17ac0b" providerId="ADAL" clId="{55CFD59F-742E-43C9-9471-B04A94142142}" dt="2022-01-26T09:17:17.941" v="381" actId="1035"/>
          <ac:picMkLst>
            <pc:docMk/>
            <pc:sldMk cId="1187773701" sldId="602"/>
            <ac:picMk id="1030" creationId="{3E4F133D-7198-4AB9-8AAA-576089CD64A1}"/>
          </ac:picMkLst>
        </pc:picChg>
        <pc:picChg chg="add del mod">
          <ac:chgData name="Siniša Vuksan" userId="3af124f9-b8e7-46e3-9422-21ae1d17ac0b" providerId="ADAL" clId="{55CFD59F-742E-43C9-9471-B04A94142142}" dt="2022-01-26T09:17:02.881" v="374"/>
          <ac:picMkLst>
            <pc:docMk/>
            <pc:sldMk cId="1187773701" sldId="602"/>
            <ac:picMk id="1032" creationId="{A964FBC5-28C4-497C-93A6-F11DCA405AA5}"/>
          </ac:picMkLst>
        </pc:picChg>
        <pc:picChg chg="add del mod">
          <ac:chgData name="Siniša Vuksan" userId="3af124f9-b8e7-46e3-9422-21ae1d17ac0b" providerId="ADAL" clId="{55CFD59F-742E-43C9-9471-B04A94142142}" dt="2022-01-26T09:18:23.015" v="393" actId="21"/>
          <ac:picMkLst>
            <pc:docMk/>
            <pc:sldMk cId="1187773701" sldId="602"/>
            <ac:picMk id="1034" creationId="{A204100D-3EB2-4492-9BF0-7A5D69D307F0}"/>
          </ac:picMkLst>
        </pc:picChg>
        <pc:picChg chg="add mod">
          <ac:chgData name="Siniša Vuksan" userId="3af124f9-b8e7-46e3-9422-21ae1d17ac0b" providerId="ADAL" clId="{55CFD59F-742E-43C9-9471-B04A94142142}" dt="2022-01-26T09:20:27.410" v="410" actId="1076"/>
          <ac:picMkLst>
            <pc:docMk/>
            <pc:sldMk cId="1187773701" sldId="602"/>
            <ac:picMk id="1036" creationId="{556BA16E-CFD8-44D9-A0CF-59BB80FE76AF}"/>
          </ac:picMkLst>
        </pc:picChg>
      </pc:sldChg>
      <pc:sldChg chg="delSp modSp add del mod delAnim modAnim">
        <pc:chgData name="Siniša Vuksan" userId="3af124f9-b8e7-46e3-9422-21ae1d17ac0b" providerId="ADAL" clId="{55CFD59F-742E-43C9-9471-B04A94142142}" dt="2022-01-26T09:59:05.896" v="765" actId="2696"/>
        <pc:sldMkLst>
          <pc:docMk/>
          <pc:sldMk cId="1659797288" sldId="603"/>
        </pc:sldMkLst>
        <pc:spChg chg="del">
          <ac:chgData name="Siniša Vuksan" userId="3af124f9-b8e7-46e3-9422-21ae1d17ac0b" providerId="ADAL" clId="{55CFD59F-742E-43C9-9471-B04A94142142}" dt="2022-01-26T09:58:57.253" v="764" actId="478"/>
          <ac:spMkLst>
            <pc:docMk/>
            <pc:sldMk cId="1659797288" sldId="603"/>
            <ac:spMk id="16" creationId="{0AB98EF8-1CA3-408B-A9C4-11C618B71D9D}"/>
          </ac:spMkLst>
        </pc:spChg>
        <pc:spChg chg="del mod">
          <ac:chgData name="Siniša Vuksan" userId="3af124f9-b8e7-46e3-9422-21ae1d17ac0b" providerId="ADAL" clId="{55CFD59F-742E-43C9-9471-B04A94142142}" dt="2022-01-26T09:58:54.677" v="762" actId="478"/>
          <ac:spMkLst>
            <pc:docMk/>
            <pc:sldMk cId="1659797288" sldId="603"/>
            <ac:spMk id="19" creationId="{756B81D7-29A6-4181-A048-D0F8632668CF}"/>
          </ac:spMkLst>
        </pc:spChg>
        <pc:picChg chg="del">
          <ac:chgData name="Siniša Vuksan" userId="3af124f9-b8e7-46e3-9422-21ae1d17ac0b" providerId="ADAL" clId="{55CFD59F-742E-43C9-9471-B04A94142142}" dt="2022-01-26T09:58:50.977" v="758" actId="478"/>
          <ac:picMkLst>
            <pc:docMk/>
            <pc:sldMk cId="1659797288" sldId="603"/>
            <ac:picMk id="3" creationId="{2F53B24F-5669-44E9-973B-719B42ECD9FF}"/>
          </ac:picMkLst>
        </pc:picChg>
        <pc:picChg chg="del">
          <ac:chgData name="Siniša Vuksan" userId="3af124f9-b8e7-46e3-9422-21ae1d17ac0b" providerId="ADAL" clId="{55CFD59F-742E-43C9-9471-B04A94142142}" dt="2022-01-26T09:58:55.566" v="763" actId="478"/>
          <ac:picMkLst>
            <pc:docMk/>
            <pc:sldMk cId="1659797288" sldId="603"/>
            <ac:picMk id="6" creationId="{FF450E94-02CF-42E3-A1B8-34670ED100E8}"/>
          </ac:picMkLst>
        </pc:picChg>
        <pc:picChg chg="del">
          <ac:chgData name="Siniša Vuksan" userId="3af124f9-b8e7-46e3-9422-21ae1d17ac0b" providerId="ADAL" clId="{55CFD59F-742E-43C9-9471-B04A94142142}" dt="2022-01-26T09:58:52.205" v="759" actId="478"/>
          <ac:picMkLst>
            <pc:docMk/>
            <pc:sldMk cId="1659797288" sldId="603"/>
            <ac:picMk id="7" creationId="{4BADDF4A-8ACD-4ED2-A4E9-2D34EBC55280}"/>
          </ac:picMkLst>
        </pc:picChg>
        <pc:picChg chg="del">
          <ac:chgData name="Siniša Vuksan" userId="3af124f9-b8e7-46e3-9422-21ae1d17ac0b" providerId="ADAL" clId="{55CFD59F-742E-43C9-9471-B04A94142142}" dt="2022-01-26T09:58:52.748" v="760" actId="478"/>
          <ac:picMkLst>
            <pc:docMk/>
            <pc:sldMk cId="1659797288" sldId="603"/>
            <ac:picMk id="1036" creationId="{556BA16E-CFD8-44D9-A0CF-59BB80FE76AF}"/>
          </ac:picMkLst>
        </pc:picChg>
      </pc:sldChg>
      <pc:sldChg chg="addSp delSp modSp add mod ord delAnim modAnim">
        <pc:chgData name="Siniša Vuksan" userId="3af124f9-b8e7-46e3-9422-21ae1d17ac0b" providerId="ADAL" clId="{55CFD59F-742E-43C9-9471-B04A94142142}" dt="2022-01-26T10:15:38.665" v="1156"/>
        <pc:sldMkLst>
          <pc:docMk/>
          <pc:sldMk cId="2129716320" sldId="603"/>
        </pc:sldMkLst>
        <pc:spChg chg="mod">
          <ac:chgData name="Siniša Vuksan" userId="3af124f9-b8e7-46e3-9422-21ae1d17ac0b" providerId="ADAL" clId="{55CFD59F-742E-43C9-9471-B04A94142142}" dt="2022-01-26T10:08:57.415" v="1138" actId="14100"/>
          <ac:spMkLst>
            <pc:docMk/>
            <pc:sldMk cId="2129716320" sldId="603"/>
            <ac:spMk id="6" creationId="{010AB125-9086-4261-98B4-FC5A0801347C}"/>
          </ac:spMkLst>
        </pc:spChg>
        <pc:spChg chg="mod">
          <ac:chgData name="Siniša Vuksan" userId="3af124f9-b8e7-46e3-9422-21ae1d17ac0b" providerId="ADAL" clId="{55CFD59F-742E-43C9-9471-B04A94142142}" dt="2022-01-26T10:06:29.181" v="1043" actId="20577"/>
          <ac:spMkLst>
            <pc:docMk/>
            <pc:sldMk cId="2129716320" sldId="603"/>
            <ac:spMk id="7" creationId="{0256D9EB-C20B-45FA-9F3D-124012366C9E}"/>
          </ac:spMkLst>
        </pc:spChg>
        <pc:spChg chg="mod">
          <ac:chgData name="Siniša Vuksan" userId="3af124f9-b8e7-46e3-9422-21ae1d17ac0b" providerId="ADAL" clId="{55CFD59F-742E-43C9-9471-B04A94142142}" dt="2022-01-26T10:05:50.766" v="1039" actId="1035"/>
          <ac:spMkLst>
            <pc:docMk/>
            <pc:sldMk cId="2129716320" sldId="603"/>
            <ac:spMk id="10" creationId="{4B2349A6-8903-43C1-9216-2DE1B381E62F}"/>
          </ac:spMkLst>
        </pc:spChg>
        <pc:spChg chg="del">
          <ac:chgData name="Siniša Vuksan" userId="3af124f9-b8e7-46e3-9422-21ae1d17ac0b" providerId="ADAL" clId="{55CFD59F-742E-43C9-9471-B04A94142142}" dt="2022-01-26T10:07:22.742" v="1045" actId="478"/>
          <ac:spMkLst>
            <pc:docMk/>
            <pc:sldMk cId="2129716320" sldId="603"/>
            <ac:spMk id="11" creationId="{E2274410-8D0F-461A-8DB4-7B62AD6F507F}"/>
          </ac:spMkLst>
        </pc:spChg>
        <pc:picChg chg="mod">
          <ac:chgData name="Siniša Vuksan" userId="3af124f9-b8e7-46e3-9422-21ae1d17ac0b" providerId="ADAL" clId="{55CFD59F-742E-43C9-9471-B04A94142142}" dt="2022-01-26T10:07:48.246" v="1067" actId="1037"/>
          <ac:picMkLst>
            <pc:docMk/>
            <pc:sldMk cId="2129716320" sldId="603"/>
            <ac:picMk id="2" creationId="{79AB126F-5218-4223-8FB3-6BD5D18FF2B3}"/>
          </ac:picMkLst>
        </pc:picChg>
        <pc:picChg chg="del">
          <ac:chgData name="Siniša Vuksan" userId="3af124f9-b8e7-46e3-9422-21ae1d17ac0b" providerId="ADAL" clId="{55CFD59F-742E-43C9-9471-B04A94142142}" dt="2022-01-26T10:07:24.902" v="1046" actId="478"/>
          <ac:picMkLst>
            <pc:docMk/>
            <pc:sldMk cId="2129716320" sldId="603"/>
            <ac:picMk id="3" creationId="{2E852DC1-873B-4FAB-B71B-3EC9CF09160C}"/>
          </ac:picMkLst>
        </pc:picChg>
        <pc:picChg chg="mod">
          <ac:chgData name="Siniša Vuksan" userId="3af124f9-b8e7-46e3-9422-21ae1d17ac0b" providerId="ADAL" clId="{55CFD59F-742E-43C9-9471-B04A94142142}" dt="2022-01-26T10:06:20.525" v="1041" actId="14826"/>
          <ac:picMkLst>
            <pc:docMk/>
            <pc:sldMk cId="2129716320" sldId="603"/>
            <ac:picMk id="4" creationId="{1B2619D9-4F98-4A11-8FFE-57C7EB1F529A}"/>
          </ac:picMkLst>
        </pc:picChg>
        <pc:picChg chg="add mod">
          <ac:chgData name="Siniša Vuksan" userId="3af124f9-b8e7-46e3-9422-21ae1d17ac0b" providerId="ADAL" clId="{55CFD59F-742E-43C9-9471-B04A94142142}" dt="2022-01-26T10:10:57.967" v="1144" actId="1036"/>
          <ac:picMkLst>
            <pc:docMk/>
            <pc:sldMk cId="2129716320" sldId="603"/>
            <ac:picMk id="5" creationId="{BD0A28E4-C2C0-417C-BD66-216DB432B4C3}"/>
          </ac:picMkLst>
        </pc:picChg>
        <pc:picChg chg="del mod">
          <ac:chgData name="Siniša Vuksan" userId="3af124f9-b8e7-46e3-9422-21ae1d17ac0b" providerId="ADAL" clId="{55CFD59F-742E-43C9-9471-B04A94142142}" dt="2022-01-26T10:07:21.347" v="1044" actId="478"/>
          <ac:picMkLst>
            <pc:docMk/>
            <pc:sldMk cId="2129716320" sldId="603"/>
            <ac:picMk id="8" creationId="{40847B6B-5792-41D6-8F89-FC74B59722C7}"/>
          </ac:picMkLst>
        </pc:picChg>
        <pc:picChg chg="add mod">
          <ac:chgData name="Siniša Vuksan" userId="3af124f9-b8e7-46e3-9422-21ae1d17ac0b" providerId="ADAL" clId="{55CFD59F-742E-43C9-9471-B04A94142142}" dt="2022-01-26T10:12:53.256" v="1147" actId="1076"/>
          <ac:picMkLst>
            <pc:docMk/>
            <pc:sldMk cId="2129716320" sldId="603"/>
            <ac:picMk id="9" creationId="{87DEC473-A3ED-4BFA-9459-D1B01A1F14C3}"/>
          </ac:picMkLst>
        </pc:picChg>
        <pc:picChg chg="add mod">
          <ac:chgData name="Siniša Vuksan" userId="3af124f9-b8e7-46e3-9422-21ae1d17ac0b" providerId="ADAL" clId="{55CFD59F-742E-43C9-9471-B04A94142142}" dt="2022-01-26T10:14:04.448" v="1150" actId="1076"/>
          <ac:picMkLst>
            <pc:docMk/>
            <pc:sldMk cId="2129716320" sldId="603"/>
            <ac:picMk id="12" creationId="{E054C7A5-E0AA-4663-8DBD-6BB21A7BC9CE}"/>
          </ac:picMkLst>
        </pc:picChg>
        <pc:picChg chg="add mod">
          <ac:chgData name="Siniša Vuksan" userId="3af124f9-b8e7-46e3-9422-21ae1d17ac0b" providerId="ADAL" clId="{55CFD59F-742E-43C9-9471-B04A94142142}" dt="2022-01-26T10:15:33.862" v="1153" actId="1076"/>
          <ac:picMkLst>
            <pc:docMk/>
            <pc:sldMk cId="2129716320" sldId="603"/>
            <ac:picMk id="13" creationId="{8494A0D4-7E72-479B-940E-634EF8352BBB}"/>
          </ac:picMkLst>
        </pc:picChg>
      </pc:sldChg>
      <pc:sldChg chg="addSp modSp add mod ord modAnim">
        <pc:chgData name="Siniša Vuksan" userId="3af124f9-b8e7-46e3-9422-21ae1d17ac0b" providerId="ADAL" clId="{55CFD59F-742E-43C9-9471-B04A94142142}" dt="2022-01-26T10:20:14.680" v="1304"/>
        <pc:sldMkLst>
          <pc:docMk/>
          <pc:sldMk cId="780862427" sldId="604"/>
        </pc:sldMkLst>
        <pc:spChg chg="mod">
          <ac:chgData name="Siniša Vuksan" userId="3af124f9-b8e7-46e3-9422-21ae1d17ac0b" providerId="ADAL" clId="{55CFD59F-742E-43C9-9471-B04A94142142}" dt="2022-01-26T10:18:59.149" v="1278" actId="1076"/>
          <ac:spMkLst>
            <pc:docMk/>
            <pc:sldMk cId="780862427" sldId="604"/>
            <ac:spMk id="6" creationId="{010AB125-9086-4261-98B4-FC5A0801347C}"/>
          </ac:spMkLst>
        </pc:spChg>
        <pc:picChg chg="mod">
          <ac:chgData name="Siniša Vuksan" userId="3af124f9-b8e7-46e3-9422-21ae1d17ac0b" providerId="ADAL" clId="{55CFD59F-742E-43C9-9471-B04A94142142}" dt="2022-01-26T10:17:06.866" v="1163" actId="1076"/>
          <ac:picMkLst>
            <pc:docMk/>
            <pc:sldMk cId="780862427" sldId="604"/>
            <ac:picMk id="2" creationId="{B69E1C10-ACFD-49C4-B019-6B92ED78F85E}"/>
          </ac:picMkLst>
        </pc:picChg>
        <pc:picChg chg="mod">
          <ac:chgData name="Siniša Vuksan" userId="3af124f9-b8e7-46e3-9422-21ae1d17ac0b" providerId="ADAL" clId="{55CFD59F-742E-43C9-9471-B04A94142142}" dt="2022-01-26T10:16:05.759" v="1159" actId="14826"/>
          <ac:picMkLst>
            <pc:docMk/>
            <pc:sldMk cId="780862427" sldId="604"/>
            <ac:picMk id="4" creationId="{1B2619D9-4F98-4A11-8FFE-57C7EB1F529A}"/>
          </ac:picMkLst>
        </pc:picChg>
        <pc:picChg chg="add mod">
          <ac:chgData name="Siniša Vuksan" userId="3af124f9-b8e7-46e3-9422-21ae1d17ac0b" providerId="ADAL" clId="{55CFD59F-742E-43C9-9471-B04A94142142}" dt="2022-01-26T10:19:48.937" v="1290" actId="14100"/>
          <ac:picMkLst>
            <pc:docMk/>
            <pc:sldMk cId="780862427" sldId="604"/>
            <ac:picMk id="7" creationId="{31299CC1-6712-42BC-9C7A-0980644A9C02}"/>
          </ac:picMkLst>
        </pc:picChg>
        <pc:picChg chg="add mod">
          <ac:chgData name="Siniša Vuksan" userId="3af124f9-b8e7-46e3-9422-21ae1d17ac0b" providerId="ADAL" clId="{55CFD59F-742E-43C9-9471-B04A94142142}" dt="2022-01-26T10:20:08.743" v="1302" actId="1035"/>
          <ac:picMkLst>
            <pc:docMk/>
            <pc:sldMk cId="780862427" sldId="604"/>
            <ac:picMk id="8" creationId="{57E21DB1-7156-4E95-B388-AC9DE6A72849}"/>
          </ac:picMkLst>
        </pc:picChg>
        <pc:picChg chg="add mod">
          <ac:chgData name="Siniša Vuksan" userId="3af124f9-b8e7-46e3-9422-21ae1d17ac0b" providerId="ADAL" clId="{55CFD59F-742E-43C9-9471-B04A94142142}" dt="2022-01-26T10:19:19.737" v="1286" actId="1076"/>
          <ac:picMkLst>
            <pc:docMk/>
            <pc:sldMk cId="780862427" sldId="604"/>
            <ac:picMk id="2050" creationId="{3B0E6F11-A6D3-4D6C-BB56-C5F8DABA2C98}"/>
          </ac:picMkLst>
        </pc:picChg>
      </pc:sldChg>
      <pc:sldChg chg="addSp delSp modSp add mod ord delAnim modAnim">
        <pc:chgData name="Siniša Vuksan" userId="3af124f9-b8e7-46e3-9422-21ae1d17ac0b" providerId="ADAL" clId="{55CFD59F-742E-43C9-9471-B04A94142142}" dt="2022-01-26T10:39:55.342" v="1402"/>
        <pc:sldMkLst>
          <pc:docMk/>
          <pc:sldMk cId="1586339126" sldId="605"/>
        </pc:sldMkLst>
        <pc:spChg chg="mod">
          <ac:chgData name="Siniša Vuksan" userId="3af124f9-b8e7-46e3-9422-21ae1d17ac0b" providerId="ADAL" clId="{55CFD59F-742E-43C9-9471-B04A94142142}" dt="2022-01-26T10:21:30.848" v="1357" actId="14100"/>
          <ac:spMkLst>
            <pc:docMk/>
            <pc:sldMk cId="1586339126" sldId="605"/>
            <ac:spMk id="6" creationId="{010AB125-9086-4261-98B4-FC5A0801347C}"/>
          </ac:spMkLst>
        </pc:spChg>
        <pc:spChg chg="add del mod">
          <ac:chgData name="Siniša Vuksan" userId="3af124f9-b8e7-46e3-9422-21ae1d17ac0b" providerId="ADAL" clId="{55CFD59F-742E-43C9-9471-B04A94142142}" dt="2022-01-26T10:37:56.891" v="1384" actId="478"/>
          <ac:spMkLst>
            <pc:docMk/>
            <pc:sldMk cId="1586339126" sldId="605"/>
            <ac:spMk id="10" creationId="{6F1A68B6-1DB8-4601-A4A4-F7DE8837BC65}"/>
          </ac:spMkLst>
        </pc:spChg>
        <pc:spChg chg="add mod">
          <ac:chgData name="Siniša Vuksan" userId="3af124f9-b8e7-46e3-9422-21ae1d17ac0b" providerId="ADAL" clId="{55CFD59F-742E-43C9-9471-B04A94142142}" dt="2022-01-26T10:38:50.858" v="1400" actId="20577"/>
          <ac:spMkLst>
            <pc:docMk/>
            <pc:sldMk cId="1586339126" sldId="605"/>
            <ac:spMk id="12" creationId="{27430987-532A-452D-8A8F-DCDD6B243786}"/>
          </ac:spMkLst>
        </pc:spChg>
        <pc:picChg chg="mod">
          <ac:chgData name="Siniša Vuksan" userId="3af124f9-b8e7-46e3-9422-21ae1d17ac0b" providerId="ADAL" clId="{55CFD59F-742E-43C9-9471-B04A94142142}" dt="2022-01-26T10:21:34.638" v="1365" actId="1036"/>
          <ac:picMkLst>
            <pc:docMk/>
            <pc:sldMk cId="1586339126" sldId="605"/>
            <ac:picMk id="2" creationId="{B69E1C10-ACFD-49C4-B019-6B92ED78F85E}"/>
          </ac:picMkLst>
        </pc:picChg>
        <pc:picChg chg="mod">
          <ac:chgData name="Siniša Vuksan" userId="3af124f9-b8e7-46e3-9422-21ae1d17ac0b" providerId="ADAL" clId="{55CFD59F-742E-43C9-9471-B04A94142142}" dt="2022-01-26T10:22:03.717" v="1372" actId="14100"/>
          <ac:picMkLst>
            <pc:docMk/>
            <pc:sldMk cId="1586339126" sldId="605"/>
            <ac:picMk id="7" creationId="{31299CC1-6712-42BC-9C7A-0980644A9C02}"/>
          </ac:picMkLst>
        </pc:picChg>
        <pc:picChg chg="mod">
          <ac:chgData name="Siniša Vuksan" userId="3af124f9-b8e7-46e3-9422-21ae1d17ac0b" providerId="ADAL" clId="{55CFD59F-742E-43C9-9471-B04A94142142}" dt="2022-01-26T10:22:16.587" v="1376" actId="1076"/>
          <ac:picMkLst>
            <pc:docMk/>
            <pc:sldMk cId="1586339126" sldId="605"/>
            <ac:picMk id="8" creationId="{57E21DB1-7156-4E95-B388-AC9DE6A72849}"/>
          </ac:picMkLst>
        </pc:picChg>
        <pc:picChg chg="add mod">
          <ac:chgData name="Siniša Vuksan" userId="3af124f9-b8e7-46e3-9422-21ae1d17ac0b" providerId="ADAL" clId="{55CFD59F-742E-43C9-9471-B04A94142142}" dt="2022-01-26T10:22:30.732" v="1382" actId="1035"/>
          <ac:picMkLst>
            <pc:docMk/>
            <pc:sldMk cId="1586339126" sldId="605"/>
            <ac:picMk id="9" creationId="{E41A4157-53A5-43BA-A6A2-E22EDAA06AA1}"/>
          </ac:picMkLst>
        </pc:picChg>
        <pc:picChg chg="add mod">
          <ac:chgData name="Siniša Vuksan" userId="3af124f9-b8e7-46e3-9422-21ae1d17ac0b" providerId="ADAL" clId="{55CFD59F-742E-43C9-9471-B04A94142142}" dt="2022-01-26T10:38:04.547" v="1386" actId="1076"/>
          <ac:picMkLst>
            <pc:docMk/>
            <pc:sldMk cId="1586339126" sldId="605"/>
            <ac:picMk id="11" creationId="{18CC2BD6-BAF2-478B-AD03-87C34A5E1424}"/>
          </ac:picMkLst>
        </pc:picChg>
        <pc:picChg chg="mod">
          <ac:chgData name="Siniša Vuksan" userId="3af124f9-b8e7-46e3-9422-21ae1d17ac0b" providerId="ADAL" clId="{55CFD59F-742E-43C9-9471-B04A94142142}" dt="2022-01-26T10:21:55.259" v="1368" actId="1076"/>
          <ac:picMkLst>
            <pc:docMk/>
            <pc:sldMk cId="1586339126" sldId="605"/>
            <ac:picMk id="2050" creationId="{3B0E6F11-A6D3-4D6C-BB56-C5F8DABA2C98}"/>
          </ac:picMkLst>
        </pc:picChg>
      </pc:sldChg>
      <pc:sldChg chg="addSp delSp modSp add mod ord delAnim modAnim">
        <pc:chgData name="Siniša Vuksan" userId="3af124f9-b8e7-46e3-9422-21ae1d17ac0b" providerId="ADAL" clId="{55CFD59F-742E-43C9-9471-B04A94142142}" dt="2022-01-26T10:44:21.839" v="1647"/>
        <pc:sldMkLst>
          <pc:docMk/>
          <pc:sldMk cId="3680696202" sldId="606"/>
        </pc:sldMkLst>
        <pc:spChg chg="mod">
          <ac:chgData name="Siniša Vuksan" userId="3af124f9-b8e7-46e3-9422-21ae1d17ac0b" providerId="ADAL" clId="{55CFD59F-742E-43C9-9471-B04A94142142}" dt="2022-01-26T10:42:12.924" v="1596" actId="14100"/>
          <ac:spMkLst>
            <pc:docMk/>
            <pc:sldMk cId="3680696202" sldId="606"/>
            <ac:spMk id="6" creationId="{010AB125-9086-4261-98B4-FC5A0801347C}"/>
          </ac:spMkLst>
        </pc:spChg>
        <pc:spChg chg="mod">
          <ac:chgData name="Siniša Vuksan" userId="3af124f9-b8e7-46e3-9422-21ae1d17ac0b" providerId="ADAL" clId="{55CFD59F-742E-43C9-9471-B04A94142142}" dt="2022-01-26T10:40:21.405" v="1409" actId="20577"/>
          <ac:spMkLst>
            <pc:docMk/>
            <pc:sldMk cId="3680696202" sldId="606"/>
            <ac:spMk id="7" creationId="{0256D9EB-C20B-45FA-9F3D-124012366C9E}"/>
          </ac:spMkLst>
        </pc:spChg>
        <pc:spChg chg="del">
          <ac:chgData name="Siniša Vuksan" userId="3af124f9-b8e7-46e3-9422-21ae1d17ac0b" providerId="ADAL" clId="{55CFD59F-742E-43C9-9471-B04A94142142}" dt="2022-01-26T10:40:16.513" v="1406" actId="478"/>
          <ac:spMkLst>
            <pc:docMk/>
            <pc:sldMk cId="3680696202" sldId="606"/>
            <ac:spMk id="13" creationId="{6EDF74B3-ADA3-4BBC-A2FB-B13FB8E21A55}"/>
          </ac:spMkLst>
        </pc:spChg>
        <pc:spChg chg="del">
          <ac:chgData name="Siniša Vuksan" userId="3af124f9-b8e7-46e3-9422-21ae1d17ac0b" providerId="ADAL" clId="{55CFD59F-742E-43C9-9471-B04A94142142}" dt="2022-01-26T10:40:16.513" v="1406" actId="478"/>
          <ac:spMkLst>
            <pc:docMk/>
            <pc:sldMk cId="3680696202" sldId="606"/>
            <ac:spMk id="14" creationId="{D9B31CD7-6ACD-44AC-AA7E-8199B6742262}"/>
          </ac:spMkLst>
        </pc:spChg>
        <pc:spChg chg="del">
          <ac:chgData name="Siniša Vuksan" userId="3af124f9-b8e7-46e3-9422-21ae1d17ac0b" providerId="ADAL" clId="{55CFD59F-742E-43C9-9471-B04A94142142}" dt="2022-01-26T10:40:16.513" v="1406" actId="478"/>
          <ac:spMkLst>
            <pc:docMk/>
            <pc:sldMk cId="3680696202" sldId="606"/>
            <ac:spMk id="15" creationId="{C1A7ADFA-4404-4D69-A159-A90B371D734C}"/>
          </ac:spMkLst>
        </pc:spChg>
        <pc:spChg chg="del">
          <ac:chgData name="Siniša Vuksan" userId="3af124f9-b8e7-46e3-9422-21ae1d17ac0b" providerId="ADAL" clId="{55CFD59F-742E-43C9-9471-B04A94142142}" dt="2022-01-26T10:40:16.513" v="1406" actId="478"/>
          <ac:spMkLst>
            <pc:docMk/>
            <pc:sldMk cId="3680696202" sldId="606"/>
            <ac:spMk id="16" creationId="{35DA8EA8-C5F8-40E1-A012-B01BB606ABD8}"/>
          </ac:spMkLst>
        </pc:spChg>
        <pc:spChg chg="del">
          <ac:chgData name="Siniša Vuksan" userId="3af124f9-b8e7-46e3-9422-21ae1d17ac0b" providerId="ADAL" clId="{55CFD59F-742E-43C9-9471-B04A94142142}" dt="2022-01-26T10:40:16.513" v="1406" actId="478"/>
          <ac:spMkLst>
            <pc:docMk/>
            <pc:sldMk cId="3680696202" sldId="606"/>
            <ac:spMk id="17" creationId="{76C70A27-4AFD-45C1-88BC-A6665D356969}"/>
          </ac:spMkLst>
        </pc:spChg>
        <pc:spChg chg="del">
          <ac:chgData name="Siniša Vuksan" userId="3af124f9-b8e7-46e3-9422-21ae1d17ac0b" providerId="ADAL" clId="{55CFD59F-742E-43C9-9471-B04A94142142}" dt="2022-01-26T10:40:16.513" v="1406" actId="478"/>
          <ac:spMkLst>
            <pc:docMk/>
            <pc:sldMk cId="3680696202" sldId="606"/>
            <ac:spMk id="18" creationId="{6453641E-5E45-4F73-B530-EBBB9163AC58}"/>
          </ac:spMkLst>
        </pc:spChg>
        <pc:spChg chg="del">
          <ac:chgData name="Siniša Vuksan" userId="3af124f9-b8e7-46e3-9422-21ae1d17ac0b" providerId="ADAL" clId="{55CFD59F-742E-43C9-9471-B04A94142142}" dt="2022-01-26T10:40:16.513" v="1406" actId="478"/>
          <ac:spMkLst>
            <pc:docMk/>
            <pc:sldMk cId="3680696202" sldId="606"/>
            <ac:spMk id="19" creationId="{16C430CC-BD2A-4559-BB1C-51E17E40E192}"/>
          </ac:spMkLst>
        </pc:spChg>
        <pc:spChg chg="del">
          <ac:chgData name="Siniša Vuksan" userId="3af124f9-b8e7-46e3-9422-21ae1d17ac0b" providerId="ADAL" clId="{55CFD59F-742E-43C9-9471-B04A94142142}" dt="2022-01-26T10:40:16.513" v="1406" actId="478"/>
          <ac:spMkLst>
            <pc:docMk/>
            <pc:sldMk cId="3680696202" sldId="606"/>
            <ac:spMk id="20" creationId="{32D623AD-7DF4-4AB8-A3B2-35D406F2E9D3}"/>
          </ac:spMkLst>
        </pc:spChg>
        <pc:spChg chg="del">
          <ac:chgData name="Siniša Vuksan" userId="3af124f9-b8e7-46e3-9422-21ae1d17ac0b" providerId="ADAL" clId="{55CFD59F-742E-43C9-9471-B04A94142142}" dt="2022-01-26T10:40:16.513" v="1406" actId="478"/>
          <ac:spMkLst>
            <pc:docMk/>
            <pc:sldMk cId="3680696202" sldId="606"/>
            <ac:spMk id="21" creationId="{26484515-7996-4C7E-8553-F6BCCE66E60D}"/>
          </ac:spMkLst>
        </pc:spChg>
        <pc:spChg chg="del">
          <ac:chgData name="Siniša Vuksan" userId="3af124f9-b8e7-46e3-9422-21ae1d17ac0b" providerId="ADAL" clId="{55CFD59F-742E-43C9-9471-B04A94142142}" dt="2022-01-26T10:40:16.513" v="1406" actId="478"/>
          <ac:spMkLst>
            <pc:docMk/>
            <pc:sldMk cId="3680696202" sldId="606"/>
            <ac:spMk id="22" creationId="{C3B8ECB3-F906-422C-B782-0E9AACFC1A2F}"/>
          </ac:spMkLst>
        </pc:spChg>
        <pc:spChg chg="del">
          <ac:chgData name="Siniša Vuksan" userId="3af124f9-b8e7-46e3-9422-21ae1d17ac0b" providerId="ADAL" clId="{55CFD59F-742E-43C9-9471-B04A94142142}" dt="2022-01-26T10:40:16.513" v="1406" actId="478"/>
          <ac:spMkLst>
            <pc:docMk/>
            <pc:sldMk cId="3680696202" sldId="606"/>
            <ac:spMk id="23" creationId="{3F18CF57-68D0-422F-9BF8-39B3A7412ED7}"/>
          </ac:spMkLst>
        </pc:spChg>
        <pc:spChg chg="del">
          <ac:chgData name="Siniša Vuksan" userId="3af124f9-b8e7-46e3-9422-21ae1d17ac0b" providerId="ADAL" clId="{55CFD59F-742E-43C9-9471-B04A94142142}" dt="2022-01-26T10:40:16.513" v="1406" actId="478"/>
          <ac:spMkLst>
            <pc:docMk/>
            <pc:sldMk cId="3680696202" sldId="606"/>
            <ac:spMk id="24" creationId="{09F2BE5B-FF16-4D95-83B0-AD4E18E56491}"/>
          </ac:spMkLst>
        </pc:spChg>
        <pc:spChg chg="del">
          <ac:chgData name="Siniša Vuksan" userId="3af124f9-b8e7-46e3-9422-21ae1d17ac0b" providerId="ADAL" clId="{55CFD59F-742E-43C9-9471-B04A94142142}" dt="2022-01-26T10:40:16.513" v="1406" actId="478"/>
          <ac:spMkLst>
            <pc:docMk/>
            <pc:sldMk cId="3680696202" sldId="606"/>
            <ac:spMk id="25" creationId="{09463B8C-4A00-4CE9-82C0-7F9ABBD0FE0D}"/>
          </ac:spMkLst>
        </pc:spChg>
        <pc:spChg chg="del">
          <ac:chgData name="Siniša Vuksan" userId="3af124f9-b8e7-46e3-9422-21ae1d17ac0b" providerId="ADAL" clId="{55CFD59F-742E-43C9-9471-B04A94142142}" dt="2022-01-26T10:40:16.513" v="1406" actId="478"/>
          <ac:spMkLst>
            <pc:docMk/>
            <pc:sldMk cId="3680696202" sldId="606"/>
            <ac:spMk id="26" creationId="{51D868FD-6781-40B9-9F5F-6C2C2A07C3B0}"/>
          </ac:spMkLst>
        </pc:spChg>
        <pc:spChg chg="del">
          <ac:chgData name="Siniša Vuksan" userId="3af124f9-b8e7-46e3-9422-21ae1d17ac0b" providerId="ADAL" clId="{55CFD59F-742E-43C9-9471-B04A94142142}" dt="2022-01-26T10:40:16.513" v="1406" actId="478"/>
          <ac:spMkLst>
            <pc:docMk/>
            <pc:sldMk cId="3680696202" sldId="606"/>
            <ac:spMk id="27" creationId="{56A78301-DD9C-4296-833B-E01C1AF68502}"/>
          </ac:spMkLst>
        </pc:spChg>
        <pc:spChg chg="del">
          <ac:chgData name="Siniša Vuksan" userId="3af124f9-b8e7-46e3-9422-21ae1d17ac0b" providerId="ADAL" clId="{55CFD59F-742E-43C9-9471-B04A94142142}" dt="2022-01-26T10:40:16.513" v="1406" actId="478"/>
          <ac:spMkLst>
            <pc:docMk/>
            <pc:sldMk cId="3680696202" sldId="606"/>
            <ac:spMk id="28" creationId="{6BB9A2AA-8751-47AB-9394-6B813C9D82D4}"/>
          </ac:spMkLst>
        </pc:spChg>
        <pc:spChg chg="add mod">
          <ac:chgData name="Siniša Vuksan" userId="3af124f9-b8e7-46e3-9422-21ae1d17ac0b" providerId="ADAL" clId="{55CFD59F-742E-43C9-9471-B04A94142142}" dt="2022-01-26T10:43:06.066" v="1609" actId="1036"/>
          <ac:spMkLst>
            <pc:docMk/>
            <pc:sldMk cId="3680696202" sldId="606"/>
            <ac:spMk id="29" creationId="{92D5CA2B-9C72-4939-A79E-889BB5446D58}"/>
          </ac:spMkLst>
        </pc:spChg>
        <pc:spChg chg="add mod">
          <ac:chgData name="Siniša Vuksan" userId="3af124f9-b8e7-46e3-9422-21ae1d17ac0b" providerId="ADAL" clId="{55CFD59F-742E-43C9-9471-B04A94142142}" dt="2022-01-26T10:43:14.082" v="1617" actId="20577"/>
          <ac:spMkLst>
            <pc:docMk/>
            <pc:sldMk cId="3680696202" sldId="606"/>
            <ac:spMk id="30" creationId="{6CC42019-C77C-489B-97E9-DA2D43F21BE6}"/>
          </ac:spMkLst>
        </pc:spChg>
        <pc:spChg chg="add mod">
          <ac:chgData name="Siniša Vuksan" userId="3af124f9-b8e7-46e3-9422-21ae1d17ac0b" providerId="ADAL" clId="{55CFD59F-742E-43C9-9471-B04A94142142}" dt="2022-01-26T10:43:30.341" v="1624" actId="1035"/>
          <ac:spMkLst>
            <pc:docMk/>
            <pc:sldMk cId="3680696202" sldId="606"/>
            <ac:spMk id="31" creationId="{D907E99D-3E4E-4CCB-B03A-1DB8330CB72B}"/>
          </ac:spMkLst>
        </pc:spChg>
        <pc:spChg chg="add mod">
          <ac:chgData name="Siniša Vuksan" userId="3af124f9-b8e7-46e3-9422-21ae1d17ac0b" providerId="ADAL" clId="{55CFD59F-742E-43C9-9471-B04A94142142}" dt="2022-01-26T10:43:46.563" v="1633" actId="1036"/>
          <ac:spMkLst>
            <pc:docMk/>
            <pc:sldMk cId="3680696202" sldId="606"/>
            <ac:spMk id="32" creationId="{E9BE2AD5-BC2A-46D3-843F-E72FCB8BBEB4}"/>
          </ac:spMkLst>
        </pc:spChg>
        <pc:spChg chg="add mod">
          <ac:chgData name="Siniša Vuksan" userId="3af124f9-b8e7-46e3-9422-21ae1d17ac0b" providerId="ADAL" clId="{55CFD59F-742E-43C9-9471-B04A94142142}" dt="2022-01-26T10:43:58.285" v="1636" actId="1076"/>
          <ac:spMkLst>
            <pc:docMk/>
            <pc:sldMk cId="3680696202" sldId="606"/>
            <ac:spMk id="33" creationId="{A6E7669F-D5DF-4624-AAC3-05AF760D42FC}"/>
          </ac:spMkLst>
        </pc:spChg>
        <pc:spChg chg="add mod">
          <ac:chgData name="Siniša Vuksan" userId="3af124f9-b8e7-46e3-9422-21ae1d17ac0b" providerId="ADAL" clId="{55CFD59F-742E-43C9-9471-B04A94142142}" dt="2022-01-26T10:44:08.476" v="1639" actId="1076"/>
          <ac:spMkLst>
            <pc:docMk/>
            <pc:sldMk cId="3680696202" sldId="606"/>
            <ac:spMk id="34" creationId="{7F76C991-7773-45B4-87C0-85EB04204440}"/>
          </ac:spMkLst>
        </pc:spChg>
        <pc:spChg chg="add mod">
          <ac:chgData name="Siniša Vuksan" userId="3af124f9-b8e7-46e3-9422-21ae1d17ac0b" providerId="ADAL" clId="{55CFD59F-742E-43C9-9471-B04A94142142}" dt="2022-01-26T10:44:16.588" v="1645" actId="1036"/>
          <ac:spMkLst>
            <pc:docMk/>
            <pc:sldMk cId="3680696202" sldId="606"/>
            <ac:spMk id="35" creationId="{6CB6A3AE-847D-4F48-BCBE-5E3CA2F15D78}"/>
          </ac:spMkLst>
        </pc:spChg>
        <pc:picChg chg="mod">
          <ac:chgData name="Siniša Vuksan" userId="3af124f9-b8e7-46e3-9422-21ae1d17ac0b" providerId="ADAL" clId="{55CFD59F-742E-43C9-9471-B04A94142142}" dt="2022-01-26T10:43:37.827" v="1628" actId="1076"/>
          <ac:picMkLst>
            <pc:docMk/>
            <pc:sldMk cId="3680696202" sldId="606"/>
            <ac:picMk id="2" creationId="{79AB126F-5218-4223-8FB3-6BD5D18FF2B3}"/>
          </ac:picMkLst>
        </pc:picChg>
        <pc:picChg chg="mod">
          <ac:chgData name="Siniša Vuksan" userId="3af124f9-b8e7-46e3-9422-21ae1d17ac0b" providerId="ADAL" clId="{55CFD59F-742E-43C9-9471-B04A94142142}" dt="2022-01-26T10:40:48.343" v="1410" actId="14826"/>
          <ac:picMkLst>
            <pc:docMk/>
            <pc:sldMk cId="3680696202" sldId="606"/>
            <ac:picMk id="4" creationId="{1B2619D9-4F98-4A11-8FFE-57C7EB1F529A}"/>
          </ac:picMkLst>
        </pc:picChg>
      </pc:sldChg>
      <pc:sldChg chg="addSp delSp modSp add mod ord delAnim modAnim">
        <pc:chgData name="Siniša Vuksan" userId="3af124f9-b8e7-46e3-9422-21ae1d17ac0b" providerId="ADAL" clId="{55CFD59F-742E-43C9-9471-B04A94142142}" dt="2022-01-26T14:58:00.967" v="2697"/>
        <pc:sldMkLst>
          <pc:docMk/>
          <pc:sldMk cId="730295709" sldId="607"/>
        </pc:sldMkLst>
        <pc:spChg chg="del">
          <ac:chgData name="Siniša Vuksan" userId="3af124f9-b8e7-46e3-9422-21ae1d17ac0b" providerId="ADAL" clId="{55CFD59F-742E-43C9-9471-B04A94142142}" dt="2022-01-26T14:44:46.507" v="2223" actId="478"/>
          <ac:spMkLst>
            <pc:docMk/>
            <pc:sldMk cId="730295709" sldId="607"/>
            <ac:spMk id="6" creationId="{010AB125-9086-4261-98B4-FC5A0801347C}"/>
          </ac:spMkLst>
        </pc:spChg>
        <pc:spChg chg="del">
          <ac:chgData name="Siniša Vuksan" userId="3af124f9-b8e7-46e3-9422-21ae1d17ac0b" providerId="ADAL" clId="{55CFD59F-742E-43C9-9471-B04A94142142}" dt="2022-01-26T14:44:42.611" v="2221" actId="478"/>
          <ac:spMkLst>
            <pc:docMk/>
            <pc:sldMk cId="730295709" sldId="607"/>
            <ac:spMk id="7" creationId="{0256D9EB-C20B-45FA-9F3D-124012366C9E}"/>
          </ac:spMkLst>
        </pc:spChg>
        <pc:spChg chg="add mod">
          <ac:chgData name="Siniša Vuksan" userId="3af124f9-b8e7-46e3-9422-21ae1d17ac0b" providerId="ADAL" clId="{55CFD59F-742E-43C9-9471-B04A94142142}" dt="2022-01-26T14:48:42.780" v="2291" actId="1076"/>
          <ac:spMkLst>
            <pc:docMk/>
            <pc:sldMk cId="730295709" sldId="607"/>
            <ac:spMk id="9" creationId="{4D358E49-838A-4768-9CBE-4489D512464D}"/>
          </ac:spMkLst>
        </pc:spChg>
        <pc:spChg chg="add mod">
          <ac:chgData name="Siniša Vuksan" userId="3af124f9-b8e7-46e3-9422-21ae1d17ac0b" providerId="ADAL" clId="{55CFD59F-742E-43C9-9471-B04A94142142}" dt="2022-01-26T14:48:54.847" v="2300" actId="1036"/>
          <ac:spMkLst>
            <pc:docMk/>
            <pc:sldMk cId="730295709" sldId="607"/>
            <ac:spMk id="10" creationId="{73AD4522-4C5E-4329-8196-B3A7784C8D66}"/>
          </ac:spMkLst>
        </pc:spChg>
        <pc:spChg chg="add mod">
          <ac:chgData name="Siniša Vuksan" userId="3af124f9-b8e7-46e3-9422-21ae1d17ac0b" providerId="ADAL" clId="{55CFD59F-742E-43C9-9471-B04A94142142}" dt="2022-01-26T14:49:09.791" v="2309" actId="1036"/>
          <ac:spMkLst>
            <pc:docMk/>
            <pc:sldMk cId="730295709" sldId="607"/>
            <ac:spMk id="11" creationId="{307FDA2E-93EE-4286-A8E8-6E432860A65B}"/>
          </ac:spMkLst>
        </pc:spChg>
        <pc:spChg chg="add mod">
          <ac:chgData name="Siniša Vuksan" userId="3af124f9-b8e7-46e3-9422-21ae1d17ac0b" providerId="ADAL" clId="{55CFD59F-742E-43C9-9471-B04A94142142}" dt="2022-01-26T14:49:20.510" v="2317" actId="1035"/>
          <ac:spMkLst>
            <pc:docMk/>
            <pc:sldMk cId="730295709" sldId="607"/>
            <ac:spMk id="12" creationId="{6572958D-6DEC-4211-B27D-C6A4B47A80C2}"/>
          </ac:spMkLst>
        </pc:spChg>
        <pc:spChg chg="add mod">
          <ac:chgData name="Siniša Vuksan" userId="3af124f9-b8e7-46e3-9422-21ae1d17ac0b" providerId="ADAL" clId="{55CFD59F-742E-43C9-9471-B04A94142142}" dt="2022-01-26T14:49:36.103" v="2320" actId="1076"/>
          <ac:spMkLst>
            <pc:docMk/>
            <pc:sldMk cId="730295709" sldId="607"/>
            <ac:spMk id="13" creationId="{83D720BB-5ABC-43A1-9108-A0F880942D35}"/>
          </ac:spMkLst>
        </pc:spChg>
        <pc:spChg chg="add mod">
          <ac:chgData name="Siniša Vuksan" userId="3af124f9-b8e7-46e3-9422-21ae1d17ac0b" providerId="ADAL" clId="{55CFD59F-742E-43C9-9471-B04A94142142}" dt="2022-01-26T14:49:46.311" v="2329" actId="1036"/>
          <ac:spMkLst>
            <pc:docMk/>
            <pc:sldMk cId="730295709" sldId="607"/>
            <ac:spMk id="14" creationId="{5D08B21B-76CC-4D0B-8AC6-B93904614966}"/>
          </ac:spMkLst>
        </pc:spChg>
        <pc:spChg chg="add mod">
          <ac:chgData name="Siniša Vuksan" userId="3af124f9-b8e7-46e3-9422-21ae1d17ac0b" providerId="ADAL" clId="{55CFD59F-742E-43C9-9471-B04A94142142}" dt="2022-01-26T14:50:03.327" v="2334" actId="1036"/>
          <ac:spMkLst>
            <pc:docMk/>
            <pc:sldMk cId="730295709" sldId="607"/>
            <ac:spMk id="15" creationId="{64833409-0450-41A6-90D6-AA5B9AC39800}"/>
          </ac:spMkLst>
        </pc:spChg>
        <pc:spChg chg="add mod">
          <ac:chgData name="Siniša Vuksan" userId="3af124f9-b8e7-46e3-9422-21ae1d17ac0b" providerId="ADAL" clId="{55CFD59F-742E-43C9-9471-B04A94142142}" dt="2022-01-26T14:50:10.831" v="2340" actId="1035"/>
          <ac:spMkLst>
            <pc:docMk/>
            <pc:sldMk cId="730295709" sldId="607"/>
            <ac:spMk id="16" creationId="{021919E8-C05F-4752-B018-D41A5EF97C67}"/>
          </ac:spMkLst>
        </pc:spChg>
        <pc:spChg chg="add mod">
          <ac:chgData name="Siniša Vuksan" userId="3af124f9-b8e7-46e3-9422-21ae1d17ac0b" providerId="ADAL" clId="{55CFD59F-742E-43C9-9471-B04A94142142}" dt="2022-01-26T14:50:24.202" v="2343" actId="1076"/>
          <ac:spMkLst>
            <pc:docMk/>
            <pc:sldMk cId="730295709" sldId="607"/>
            <ac:spMk id="17" creationId="{1BD5AF62-C1B1-49C8-B31D-A6DAE9B426C0}"/>
          </ac:spMkLst>
        </pc:spChg>
        <pc:spChg chg="add mod">
          <ac:chgData name="Siniša Vuksan" userId="3af124f9-b8e7-46e3-9422-21ae1d17ac0b" providerId="ADAL" clId="{55CFD59F-742E-43C9-9471-B04A94142142}" dt="2022-01-26T14:50:34.192" v="2349" actId="1036"/>
          <ac:spMkLst>
            <pc:docMk/>
            <pc:sldMk cId="730295709" sldId="607"/>
            <ac:spMk id="18" creationId="{D4B99DB8-0668-4BF1-AFD8-85E700CA315D}"/>
          </ac:spMkLst>
        </pc:spChg>
        <pc:spChg chg="add mod">
          <ac:chgData name="Siniša Vuksan" userId="3af124f9-b8e7-46e3-9422-21ae1d17ac0b" providerId="ADAL" clId="{55CFD59F-742E-43C9-9471-B04A94142142}" dt="2022-01-26T14:50:51.880" v="2356" actId="1035"/>
          <ac:spMkLst>
            <pc:docMk/>
            <pc:sldMk cId="730295709" sldId="607"/>
            <ac:spMk id="19" creationId="{443FC626-252E-4734-9960-33C66458F974}"/>
          </ac:spMkLst>
        </pc:spChg>
        <pc:spChg chg="add mod">
          <ac:chgData name="Siniša Vuksan" userId="3af124f9-b8e7-46e3-9422-21ae1d17ac0b" providerId="ADAL" clId="{55CFD59F-742E-43C9-9471-B04A94142142}" dt="2022-01-26T14:51:00.328" v="2361" actId="1036"/>
          <ac:spMkLst>
            <pc:docMk/>
            <pc:sldMk cId="730295709" sldId="607"/>
            <ac:spMk id="20" creationId="{14B35C8A-79CB-4AF8-B162-7A3E38F3F510}"/>
          </ac:spMkLst>
        </pc:spChg>
        <pc:spChg chg="add mod">
          <ac:chgData name="Siniša Vuksan" userId="3af124f9-b8e7-46e3-9422-21ae1d17ac0b" providerId="ADAL" clId="{55CFD59F-742E-43C9-9471-B04A94142142}" dt="2022-01-26T14:51:14.669" v="2364" actId="1076"/>
          <ac:spMkLst>
            <pc:docMk/>
            <pc:sldMk cId="730295709" sldId="607"/>
            <ac:spMk id="21" creationId="{04B6425A-4BD4-4EA0-B085-3E69492C9510}"/>
          </ac:spMkLst>
        </pc:spChg>
        <pc:spChg chg="mod">
          <ac:chgData name="Siniša Vuksan" userId="3af124f9-b8e7-46e3-9422-21ae1d17ac0b" providerId="ADAL" clId="{55CFD59F-742E-43C9-9471-B04A94142142}" dt="2022-01-26T14:47:43.041" v="2286" actId="20577"/>
          <ac:spMkLst>
            <pc:docMk/>
            <pc:sldMk cId="730295709" sldId="607"/>
            <ac:spMk id="22" creationId="{3366DD22-1660-4B96-982C-4C327326E0FC}"/>
          </ac:spMkLst>
        </pc:spChg>
        <pc:spChg chg="add mod">
          <ac:chgData name="Siniša Vuksan" userId="3af124f9-b8e7-46e3-9422-21ae1d17ac0b" providerId="ADAL" clId="{55CFD59F-742E-43C9-9471-B04A94142142}" dt="2022-01-26T14:51:24.208" v="2371" actId="1036"/>
          <ac:spMkLst>
            <pc:docMk/>
            <pc:sldMk cId="730295709" sldId="607"/>
            <ac:spMk id="23" creationId="{EC2C0310-3277-43EF-9830-FFC3B131107F}"/>
          </ac:spMkLst>
        </pc:spChg>
        <pc:spChg chg="add mod">
          <ac:chgData name="Siniša Vuksan" userId="3af124f9-b8e7-46e3-9422-21ae1d17ac0b" providerId="ADAL" clId="{55CFD59F-742E-43C9-9471-B04A94142142}" dt="2022-01-26T14:51:39.665" v="2376" actId="1036"/>
          <ac:spMkLst>
            <pc:docMk/>
            <pc:sldMk cId="730295709" sldId="607"/>
            <ac:spMk id="24" creationId="{2692B385-3B4E-485B-8B0C-EBE72C427C18}"/>
          </ac:spMkLst>
        </pc:spChg>
        <pc:spChg chg="add mod">
          <ac:chgData name="Siniša Vuksan" userId="3af124f9-b8e7-46e3-9422-21ae1d17ac0b" providerId="ADAL" clId="{55CFD59F-742E-43C9-9471-B04A94142142}" dt="2022-01-26T14:51:49.158" v="2381" actId="1036"/>
          <ac:spMkLst>
            <pc:docMk/>
            <pc:sldMk cId="730295709" sldId="607"/>
            <ac:spMk id="25" creationId="{7958B630-40BF-46CA-BAC3-AA35306796EF}"/>
          </ac:spMkLst>
        </pc:spChg>
        <pc:spChg chg="add mod">
          <ac:chgData name="Siniša Vuksan" userId="3af124f9-b8e7-46e3-9422-21ae1d17ac0b" providerId="ADAL" clId="{55CFD59F-742E-43C9-9471-B04A94142142}" dt="2022-01-26T14:57:42.533" v="2692" actId="14100"/>
          <ac:spMkLst>
            <pc:docMk/>
            <pc:sldMk cId="730295709" sldId="607"/>
            <ac:spMk id="26" creationId="{18D82BDB-F54C-46C6-B586-9C1FA95A5370}"/>
          </ac:spMkLst>
        </pc:spChg>
        <pc:spChg chg="add mod">
          <ac:chgData name="Siniša Vuksan" userId="3af124f9-b8e7-46e3-9422-21ae1d17ac0b" providerId="ADAL" clId="{55CFD59F-742E-43C9-9471-B04A94142142}" dt="2022-01-26T14:57:07.243" v="2684" actId="20577"/>
          <ac:spMkLst>
            <pc:docMk/>
            <pc:sldMk cId="730295709" sldId="607"/>
            <ac:spMk id="27" creationId="{7FBEB3BB-C8A6-4B89-9153-FA63381F0D73}"/>
          </ac:spMkLst>
        </pc:spChg>
        <pc:picChg chg="del">
          <ac:chgData name="Siniša Vuksan" userId="3af124f9-b8e7-46e3-9422-21ae1d17ac0b" providerId="ADAL" clId="{55CFD59F-742E-43C9-9471-B04A94142142}" dt="2022-01-26T14:44:44.127" v="2222" actId="478"/>
          <ac:picMkLst>
            <pc:docMk/>
            <pc:sldMk cId="730295709" sldId="607"/>
            <ac:picMk id="2" creationId="{79AB126F-5218-4223-8FB3-6BD5D18FF2B3}"/>
          </ac:picMkLst>
        </pc:picChg>
        <pc:picChg chg="add mod">
          <ac:chgData name="Siniša Vuksan" userId="3af124f9-b8e7-46e3-9422-21ae1d17ac0b" providerId="ADAL" clId="{55CFD59F-742E-43C9-9471-B04A94142142}" dt="2022-01-26T14:47:57.996" v="2288" actId="1076"/>
          <ac:picMkLst>
            <pc:docMk/>
            <pc:sldMk cId="730295709" sldId="607"/>
            <ac:picMk id="3" creationId="{F16391A5-0FA9-4F99-9F85-583623A546CE}"/>
          </ac:picMkLst>
        </pc:picChg>
        <pc:picChg chg="add mod">
          <ac:chgData name="Siniša Vuksan" userId="3af124f9-b8e7-46e3-9422-21ae1d17ac0b" providerId="ADAL" clId="{55CFD59F-742E-43C9-9471-B04A94142142}" dt="2022-01-26T14:57:39.194" v="2691" actId="1076"/>
          <ac:picMkLst>
            <pc:docMk/>
            <pc:sldMk cId="730295709" sldId="607"/>
            <ac:picMk id="28" creationId="{8A17EEA3-FF03-42E3-A77C-3FEBAAC01A00}"/>
          </ac:picMkLst>
        </pc:picChg>
      </pc:sldChg>
      <pc:sldChg chg="addSp delSp modSp add mod addAnim delAnim">
        <pc:chgData name="Siniša Vuksan" userId="3af124f9-b8e7-46e3-9422-21ae1d17ac0b" providerId="ADAL" clId="{55CFD59F-742E-43C9-9471-B04A94142142}" dt="2022-01-26T15:03:49.090" v="2721" actId="14100"/>
        <pc:sldMkLst>
          <pc:docMk/>
          <pc:sldMk cId="1792366490" sldId="608"/>
        </pc:sldMkLst>
        <pc:spChg chg="del">
          <ac:chgData name="Siniša Vuksan" userId="3af124f9-b8e7-46e3-9422-21ae1d17ac0b" providerId="ADAL" clId="{55CFD59F-742E-43C9-9471-B04A94142142}" dt="2022-01-26T14:58:38.162" v="2699" actId="478"/>
          <ac:spMkLst>
            <pc:docMk/>
            <pc:sldMk cId="1792366490" sldId="608"/>
            <ac:spMk id="9" creationId="{4D358E49-838A-4768-9CBE-4489D512464D}"/>
          </ac:spMkLst>
        </pc:spChg>
        <pc:spChg chg="del">
          <ac:chgData name="Siniša Vuksan" userId="3af124f9-b8e7-46e3-9422-21ae1d17ac0b" providerId="ADAL" clId="{55CFD59F-742E-43C9-9471-B04A94142142}" dt="2022-01-26T14:58:38.162" v="2699" actId="478"/>
          <ac:spMkLst>
            <pc:docMk/>
            <pc:sldMk cId="1792366490" sldId="608"/>
            <ac:spMk id="10" creationId="{73AD4522-4C5E-4329-8196-B3A7784C8D66}"/>
          </ac:spMkLst>
        </pc:spChg>
        <pc:spChg chg="del">
          <ac:chgData name="Siniša Vuksan" userId="3af124f9-b8e7-46e3-9422-21ae1d17ac0b" providerId="ADAL" clId="{55CFD59F-742E-43C9-9471-B04A94142142}" dt="2022-01-26T14:58:38.162" v="2699" actId="478"/>
          <ac:spMkLst>
            <pc:docMk/>
            <pc:sldMk cId="1792366490" sldId="608"/>
            <ac:spMk id="11" creationId="{307FDA2E-93EE-4286-A8E8-6E432860A65B}"/>
          </ac:spMkLst>
        </pc:spChg>
        <pc:spChg chg="del">
          <ac:chgData name="Siniša Vuksan" userId="3af124f9-b8e7-46e3-9422-21ae1d17ac0b" providerId="ADAL" clId="{55CFD59F-742E-43C9-9471-B04A94142142}" dt="2022-01-26T14:58:38.162" v="2699" actId="478"/>
          <ac:spMkLst>
            <pc:docMk/>
            <pc:sldMk cId="1792366490" sldId="608"/>
            <ac:spMk id="12" creationId="{6572958D-6DEC-4211-B27D-C6A4B47A80C2}"/>
          </ac:spMkLst>
        </pc:spChg>
        <pc:spChg chg="del">
          <ac:chgData name="Siniša Vuksan" userId="3af124f9-b8e7-46e3-9422-21ae1d17ac0b" providerId="ADAL" clId="{55CFD59F-742E-43C9-9471-B04A94142142}" dt="2022-01-26T14:58:38.162" v="2699" actId="478"/>
          <ac:spMkLst>
            <pc:docMk/>
            <pc:sldMk cId="1792366490" sldId="608"/>
            <ac:spMk id="13" creationId="{83D720BB-5ABC-43A1-9108-A0F880942D35}"/>
          </ac:spMkLst>
        </pc:spChg>
        <pc:spChg chg="del">
          <ac:chgData name="Siniša Vuksan" userId="3af124f9-b8e7-46e3-9422-21ae1d17ac0b" providerId="ADAL" clId="{55CFD59F-742E-43C9-9471-B04A94142142}" dt="2022-01-26T14:58:38.162" v="2699" actId="478"/>
          <ac:spMkLst>
            <pc:docMk/>
            <pc:sldMk cId="1792366490" sldId="608"/>
            <ac:spMk id="14" creationId="{5D08B21B-76CC-4D0B-8AC6-B93904614966}"/>
          </ac:spMkLst>
        </pc:spChg>
        <pc:spChg chg="del">
          <ac:chgData name="Siniša Vuksan" userId="3af124f9-b8e7-46e3-9422-21ae1d17ac0b" providerId="ADAL" clId="{55CFD59F-742E-43C9-9471-B04A94142142}" dt="2022-01-26T14:58:38.162" v="2699" actId="478"/>
          <ac:spMkLst>
            <pc:docMk/>
            <pc:sldMk cId="1792366490" sldId="608"/>
            <ac:spMk id="15" creationId="{64833409-0450-41A6-90D6-AA5B9AC39800}"/>
          </ac:spMkLst>
        </pc:spChg>
        <pc:spChg chg="del">
          <ac:chgData name="Siniša Vuksan" userId="3af124f9-b8e7-46e3-9422-21ae1d17ac0b" providerId="ADAL" clId="{55CFD59F-742E-43C9-9471-B04A94142142}" dt="2022-01-26T14:58:38.162" v="2699" actId="478"/>
          <ac:spMkLst>
            <pc:docMk/>
            <pc:sldMk cId="1792366490" sldId="608"/>
            <ac:spMk id="16" creationId="{021919E8-C05F-4752-B018-D41A5EF97C67}"/>
          </ac:spMkLst>
        </pc:spChg>
        <pc:spChg chg="del">
          <ac:chgData name="Siniša Vuksan" userId="3af124f9-b8e7-46e3-9422-21ae1d17ac0b" providerId="ADAL" clId="{55CFD59F-742E-43C9-9471-B04A94142142}" dt="2022-01-26T14:58:38.162" v="2699" actId="478"/>
          <ac:spMkLst>
            <pc:docMk/>
            <pc:sldMk cId="1792366490" sldId="608"/>
            <ac:spMk id="17" creationId="{1BD5AF62-C1B1-49C8-B31D-A6DAE9B426C0}"/>
          </ac:spMkLst>
        </pc:spChg>
        <pc:spChg chg="del">
          <ac:chgData name="Siniša Vuksan" userId="3af124f9-b8e7-46e3-9422-21ae1d17ac0b" providerId="ADAL" clId="{55CFD59F-742E-43C9-9471-B04A94142142}" dt="2022-01-26T14:58:38.162" v="2699" actId="478"/>
          <ac:spMkLst>
            <pc:docMk/>
            <pc:sldMk cId="1792366490" sldId="608"/>
            <ac:spMk id="18" creationId="{D4B99DB8-0668-4BF1-AFD8-85E700CA315D}"/>
          </ac:spMkLst>
        </pc:spChg>
        <pc:spChg chg="del">
          <ac:chgData name="Siniša Vuksan" userId="3af124f9-b8e7-46e3-9422-21ae1d17ac0b" providerId="ADAL" clId="{55CFD59F-742E-43C9-9471-B04A94142142}" dt="2022-01-26T14:58:38.162" v="2699" actId="478"/>
          <ac:spMkLst>
            <pc:docMk/>
            <pc:sldMk cId="1792366490" sldId="608"/>
            <ac:spMk id="19" creationId="{443FC626-252E-4734-9960-33C66458F974}"/>
          </ac:spMkLst>
        </pc:spChg>
        <pc:spChg chg="del">
          <ac:chgData name="Siniša Vuksan" userId="3af124f9-b8e7-46e3-9422-21ae1d17ac0b" providerId="ADAL" clId="{55CFD59F-742E-43C9-9471-B04A94142142}" dt="2022-01-26T14:58:38.162" v="2699" actId="478"/>
          <ac:spMkLst>
            <pc:docMk/>
            <pc:sldMk cId="1792366490" sldId="608"/>
            <ac:spMk id="20" creationId="{14B35C8A-79CB-4AF8-B162-7A3E38F3F510}"/>
          </ac:spMkLst>
        </pc:spChg>
        <pc:spChg chg="del">
          <ac:chgData name="Siniša Vuksan" userId="3af124f9-b8e7-46e3-9422-21ae1d17ac0b" providerId="ADAL" clId="{55CFD59F-742E-43C9-9471-B04A94142142}" dt="2022-01-26T14:58:38.162" v="2699" actId="478"/>
          <ac:spMkLst>
            <pc:docMk/>
            <pc:sldMk cId="1792366490" sldId="608"/>
            <ac:spMk id="21" creationId="{04B6425A-4BD4-4EA0-B085-3E69492C9510}"/>
          </ac:spMkLst>
        </pc:spChg>
        <pc:spChg chg="mod">
          <ac:chgData name="Siniša Vuksan" userId="3af124f9-b8e7-46e3-9422-21ae1d17ac0b" providerId="ADAL" clId="{55CFD59F-742E-43C9-9471-B04A94142142}" dt="2022-01-26T15:00:51.172" v="2705" actId="14100"/>
          <ac:spMkLst>
            <pc:docMk/>
            <pc:sldMk cId="1792366490" sldId="608"/>
            <ac:spMk id="22" creationId="{3366DD22-1660-4B96-982C-4C327326E0FC}"/>
          </ac:spMkLst>
        </pc:spChg>
        <pc:spChg chg="del">
          <ac:chgData name="Siniša Vuksan" userId="3af124f9-b8e7-46e3-9422-21ae1d17ac0b" providerId="ADAL" clId="{55CFD59F-742E-43C9-9471-B04A94142142}" dt="2022-01-26T14:58:38.162" v="2699" actId="478"/>
          <ac:spMkLst>
            <pc:docMk/>
            <pc:sldMk cId="1792366490" sldId="608"/>
            <ac:spMk id="23" creationId="{EC2C0310-3277-43EF-9830-FFC3B131107F}"/>
          </ac:spMkLst>
        </pc:spChg>
        <pc:spChg chg="del">
          <ac:chgData name="Siniša Vuksan" userId="3af124f9-b8e7-46e3-9422-21ae1d17ac0b" providerId="ADAL" clId="{55CFD59F-742E-43C9-9471-B04A94142142}" dt="2022-01-26T14:58:38.162" v="2699" actId="478"/>
          <ac:spMkLst>
            <pc:docMk/>
            <pc:sldMk cId="1792366490" sldId="608"/>
            <ac:spMk id="24" creationId="{2692B385-3B4E-485B-8B0C-EBE72C427C18}"/>
          </ac:spMkLst>
        </pc:spChg>
        <pc:spChg chg="del">
          <ac:chgData name="Siniša Vuksan" userId="3af124f9-b8e7-46e3-9422-21ae1d17ac0b" providerId="ADAL" clId="{55CFD59F-742E-43C9-9471-B04A94142142}" dt="2022-01-26T14:58:38.162" v="2699" actId="478"/>
          <ac:spMkLst>
            <pc:docMk/>
            <pc:sldMk cId="1792366490" sldId="608"/>
            <ac:spMk id="25" creationId="{7958B630-40BF-46CA-BAC3-AA35306796EF}"/>
          </ac:spMkLst>
        </pc:spChg>
        <pc:spChg chg="add del">
          <ac:chgData name="Siniša Vuksan" userId="3af124f9-b8e7-46e3-9422-21ae1d17ac0b" providerId="ADAL" clId="{55CFD59F-742E-43C9-9471-B04A94142142}" dt="2022-01-26T15:03:47.940" v="2718" actId="478"/>
          <ac:spMkLst>
            <pc:docMk/>
            <pc:sldMk cId="1792366490" sldId="608"/>
            <ac:spMk id="27" creationId="{7FBEB3BB-C8A6-4B89-9153-FA63381F0D73}"/>
          </ac:spMkLst>
        </pc:spChg>
        <pc:picChg chg="del">
          <ac:chgData name="Siniša Vuksan" userId="3af124f9-b8e7-46e3-9422-21ae1d17ac0b" providerId="ADAL" clId="{55CFD59F-742E-43C9-9471-B04A94142142}" dt="2022-01-26T14:58:40.803" v="2700" actId="478"/>
          <ac:picMkLst>
            <pc:docMk/>
            <pc:sldMk cId="1792366490" sldId="608"/>
            <ac:picMk id="3" creationId="{F16391A5-0FA9-4F99-9F85-583623A546CE}"/>
          </ac:picMkLst>
        </pc:picChg>
        <pc:picChg chg="mod">
          <ac:chgData name="Siniša Vuksan" userId="3af124f9-b8e7-46e3-9422-21ae1d17ac0b" providerId="ADAL" clId="{55CFD59F-742E-43C9-9471-B04A94142142}" dt="2022-01-26T15:03:43.485" v="2713" actId="14100"/>
          <ac:picMkLst>
            <pc:docMk/>
            <pc:sldMk cId="1792366490" sldId="608"/>
            <ac:picMk id="5" creationId="{5A097636-93C0-44AD-9305-E3601ADCA557}"/>
          </ac:picMkLst>
        </pc:picChg>
        <pc:picChg chg="mod">
          <ac:chgData name="Siniša Vuksan" userId="3af124f9-b8e7-46e3-9422-21ae1d17ac0b" providerId="ADAL" clId="{55CFD59F-742E-43C9-9471-B04A94142142}" dt="2022-01-26T15:03:49.090" v="2721" actId="14100"/>
          <ac:picMkLst>
            <pc:docMk/>
            <pc:sldMk cId="1792366490" sldId="608"/>
            <ac:picMk id="28" creationId="{8A17EEA3-FF03-42E3-A77C-3FEBAAC01A00}"/>
          </ac:picMkLst>
        </pc:picChg>
      </pc:sldChg>
    </pc:docChg>
  </pc:docChgLst>
  <pc:docChgLst>
    <pc:chgData name="Siniša Vuksan" userId="3af124f9-b8e7-46e3-9422-21ae1d17ac0b" providerId="ADAL" clId="{E7552B44-A0C8-490C-B223-B36916406976}"/>
    <pc:docChg chg="undo custSel addSld delSld modSld sldOrd">
      <pc:chgData name="Siniša Vuksan" userId="3af124f9-b8e7-46e3-9422-21ae1d17ac0b" providerId="ADAL" clId="{E7552B44-A0C8-490C-B223-B36916406976}" dt="2021-11-18T12:06:06.221" v="3126" actId="1076"/>
      <pc:docMkLst>
        <pc:docMk/>
      </pc:docMkLst>
      <pc:sldChg chg="modSp">
        <pc:chgData name="Siniša Vuksan" userId="3af124f9-b8e7-46e3-9422-21ae1d17ac0b" providerId="ADAL" clId="{E7552B44-A0C8-490C-B223-B36916406976}" dt="2021-11-18T09:02:06.208" v="34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E7552B44-A0C8-490C-B223-B36916406976}" dt="2021-11-18T09:01:58.129" v="22" actId="20577"/>
          <ac:spMkLst>
            <pc:docMk/>
            <pc:sldMk cId="1473559465" sldId="256"/>
            <ac:spMk id="2" creationId="{B16DF7CC-7E41-46FD-AD7B-E6616659F8A6}"/>
          </ac:spMkLst>
        </pc:spChg>
        <pc:spChg chg="mod">
          <ac:chgData name="Siniša Vuksan" userId="3af124f9-b8e7-46e3-9422-21ae1d17ac0b" providerId="ADAL" clId="{E7552B44-A0C8-490C-B223-B36916406976}" dt="2021-11-18T09:02:06.208" v="34" actId="20577"/>
          <ac:spMkLst>
            <pc:docMk/>
            <pc:sldMk cId="1473559465" sldId="256"/>
            <ac:spMk id="3" creationId="{1DEA2198-4687-4966-8D99-48F3FDF0BDE4}"/>
          </ac:spMkLst>
        </pc:spChg>
      </pc:sldChg>
      <pc:sldChg chg="modSp">
        <pc:chgData name="Siniša Vuksan" userId="3af124f9-b8e7-46e3-9422-21ae1d17ac0b" providerId="ADAL" clId="{E7552B44-A0C8-490C-B223-B36916406976}" dt="2021-11-18T09:03:52.473" v="77" actId="14100"/>
        <pc:sldMkLst>
          <pc:docMk/>
          <pc:sldMk cId="2122178903" sldId="288"/>
        </pc:sldMkLst>
        <pc:spChg chg="mod">
          <ac:chgData name="Siniša Vuksan" userId="3af124f9-b8e7-46e3-9422-21ae1d17ac0b" providerId="ADAL" clId="{E7552B44-A0C8-490C-B223-B36916406976}" dt="2021-11-18T09:02:46.172" v="71" actId="20577"/>
          <ac:spMkLst>
            <pc:docMk/>
            <pc:sldMk cId="2122178903" sldId="288"/>
            <ac:spMk id="6" creationId="{FFE14C9D-F79A-42C0-87D5-7951E53F2573}"/>
          </ac:spMkLst>
        </pc:spChg>
        <pc:picChg chg="mod">
          <ac:chgData name="Siniša Vuksan" userId="3af124f9-b8e7-46e3-9422-21ae1d17ac0b" providerId="ADAL" clId="{E7552B44-A0C8-490C-B223-B36916406976}" dt="2021-11-18T09:03:52.473" v="77" actId="14100"/>
          <ac:picMkLst>
            <pc:docMk/>
            <pc:sldMk cId="2122178903" sldId="288"/>
            <ac:picMk id="4" creationId="{1B2619D9-4F98-4A11-8FFE-57C7EB1F529A}"/>
          </ac:picMkLst>
        </pc:picChg>
        <pc:picChg chg="mod">
          <ac:chgData name="Siniša Vuksan" userId="3af124f9-b8e7-46e3-9422-21ae1d17ac0b" providerId="ADAL" clId="{E7552B44-A0C8-490C-B223-B36916406976}" dt="2021-11-18T09:03:42.924" v="73" actId="14826"/>
          <ac:picMkLst>
            <pc:docMk/>
            <pc:sldMk cId="2122178903" sldId="288"/>
            <ac:picMk id="7" creationId="{40106C37-8279-4C0B-A4A6-4051FF501A0A}"/>
          </ac:picMkLst>
        </pc:picChg>
      </pc:sldChg>
      <pc:sldChg chg="modSp">
        <pc:chgData name="Siniša Vuksan" userId="3af124f9-b8e7-46e3-9422-21ae1d17ac0b" providerId="ADAL" clId="{E7552B44-A0C8-490C-B223-B36916406976}" dt="2021-11-18T09:26:02.989" v="526" actId="20577"/>
        <pc:sldMkLst>
          <pc:docMk/>
          <pc:sldMk cId="1167673325" sldId="300"/>
        </pc:sldMkLst>
        <pc:spChg chg="mod">
          <ac:chgData name="Siniša Vuksan" userId="3af124f9-b8e7-46e3-9422-21ae1d17ac0b" providerId="ADAL" clId="{E7552B44-A0C8-490C-B223-B36916406976}" dt="2021-11-18T09:26:02.989" v="526" actId="20577"/>
          <ac:spMkLst>
            <pc:docMk/>
            <pc:sldMk cId="1167673325" sldId="300"/>
            <ac:spMk id="6" creationId="{FFE14C9D-F79A-42C0-87D5-7951E53F2573}"/>
          </ac:spMkLst>
        </pc:spChg>
        <pc:picChg chg="mod">
          <ac:chgData name="Siniša Vuksan" userId="3af124f9-b8e7-46e3-9422-21ae1d17ac0b" providerId="ADAL" clId="{E7552B44-A0C8-490C-B223-B36916406976}" dt="2021-11-18T09:04:06.368" v="81" actId="14826"/>
          <ac:picMkLst>
            <pc:docMk/>
            <pc:sldMk cId="1167673325" sldId="300"/>
            <ac:picMk id="5" creationId="{E24C9881-BB40-4A55-843E-41EADF141365}"/>
          </ac:picMkLst>
        </pc:picChg>
        <pc:picChg chg="mod">
          <ac:chgData name="Siniša Vuksan" userId="3af124f9-b8e7-46e3-9422-21ae1d17ac0b" providerId="ADAL" clId="{E7552B44-A0C8-490C-B223-B36916406976}" dt="2021-11-18T09:03:59.708" v="79" actId="14826"/>
          <ac:picMkLst>
            <pc:docMk/>
            <pc:sldMk cId="1167673325" sldId="300"/>
            <ac:picMk id="7" creationId="{40106C37-8279-4C0B-A4A6-4051FF501A0A}"/>
          </ac:picMkLst>
        </pc:picChg>
      </pc:sldChg>
      <pc:sldChg chg="del">
        <pc:chgData name="Siniša Vuksan" userId="3af124f9-b8e7-46e3-9422-21ae1d17ac0b" providerId="ADAL" clId="{E7552B44-A0C8-490C-B223-B36916406976}" dt="2021-11-18T11:38:09.005" v="2843" actId="2696"/>
        <pc:sldMkLst>
          <pc:docMk/>
          <pc:sldMk cId="3405702764" sldId="503"/>
        </pc:sldMkLst>
      </pc:sldChg>
      <pc:sldChg chg="addSp delSp modSp delAnim modAnim">
        <pc:chgData name="Siniša Vuksan" userId="3af124f9-b8e7-46e3-9422-21ae1d17ac0b" providerId="ADAL" clId="{E7552B44-A0C8-490C-B223-B36916406976}" dt="2021-11-18T12:01:44.750" v="3116" actId="20577"/>
        <pc:sldMkLst>
          <pc:docMk/>
          <pc:sldMk cId="200756692" sldId="511"/>
        </pc:sldMkLst>
        <pc:spChg chg="del">
          <ac:chgData name="Siniša Vuksan" userId="3af124f9-b8e7-46e3-9422-21ae1d17ac0b" providerId="ADAL" clId="{E7552B44-A0C8-490C-B223-B36916406976}" dt="2021-11-18T09:35:42.887" v="883" actId="478"/>
          <ac:spMkLst>
            <pc:docMk/>
            <pc:sldMk cId="200756692" sldId="511"/>
            <ac:spMk id="6" creationId="{010AB125-9086-4261-98B4-FC5A0801347C}"/>
          </ac:spMkLst>
        </pc:spChg>
        <pc:spChg chg="del">
          <ac:chgData name="Siniša Vuksan" userId="3af124f9-b8e7-46e3-9422-21ae1d17ac0b" providerId="ADAL" clId="{E7552B44-A0C8-490C-B223-B36916406976}" dt="2021-11-18T09:35:45.052" v="885" actId="478"/>
          <ac:spMkLst>
            <pc:docMk/>
            <pc:sldMk cId="200756692" sldId="511"/>
            <ac:spMk id="7" creationId="{0256D9EB-C20B-45FA-9F3D-124012366C9E}"/>
          </ac:spMkLst>
        </pc:spChg>
        <pc:spChg chg="mod">
          <ac:chgData name="Siniša Vuksan" userId="3af124f9-b8e7-46e3-9422-21ae1d17ac0b" providerId="ADAL" clId="{E7552B44-A0C8-490C-B223-B36916406976}" dt="2021-11-18T09:36:23.487" v="896" actId="1076"/>
          <ac:spMkLst>
            <pc:docMk/>
            <pc:sldMk cId="200756692" sldId="511"/>
            <ac:spMk id="8" creationId="{A3B0F949-2805-4B8E-932B-15CB682A16FE}"/>
          </ac:spMkLst>
        </pc:spChg>
        <pc:spChg chg="mod">
          <ac:chgData name="Siniša Vuksan" userId="3af124f9-b8e7-46e3-9422-21ae1d17ac0b" providerId="ADAL" clId="{E7552B44-A0C8-490C-B223-B36916406976}" dt="2021-11-18T12:01:44.750" v="3116" actId="20577"/>
          <ac:spMkLst>
            <pc:docMk/>
            <pc:sldMk cId="200756692" sldId="511"/>
            <ac:spMk id="9" creationId="{188D7D51-9D4C-40C4-848F-2F1A7CB953E2}"/>
          </ac:spMkLst>
        </pc:spChg>
        <pc:spChg chg="mod">
          <ac:chgData name="Siniša Vuksan" userId="3af124f9-b8e7-46e3-9422-21ae1d17ac0b" providerId="ADAL" clId="{E7552B44-A0C8-490C-B223-B36916406976}" dt="2021-11-18T09:37:07.941" v="905" actId="1076"/>
          <ac:spMkLst>
            <pc:docMk/>
            <pc:sldMk cId="200756692" sldId="511"/>
            <ac:spMk id="10" creationId="{4B2349A6-8903-43C1-9216-2DE1B381E62F}"/>
          </ac:spMkLst>
        </pc:spChg>
        <pc:spChg chg="del">
          <ac:chgData name="Siniša Vuksan" userId="3af124f9-b8e7-46e3-9422-21ae1d17ac0b" providerId="ADAL" clId="{E7552B44-A0C8-490C-B223-B36916406976}" dt="2021-11-18T09:26:11.245" v="527" actId="478"/>
          <ac:spMkLst>
            <pc:docMk/>
            <pc:sldMk cId="200756692" sldId="511"/>
            <ac:spMk id="11" creationId="{85FE9B36-A468-4488-B977-6D70F45785B4}"/>
          </ac:spMkLst>
        </pc:spChg>
        <pc:spChg chg="del">
          <ac:chgData name="Siniša Vuksan" userId="3af124f9-b8e7-46e3-9422-21ae1d17ac0b" providerId="ADAL" clId="{E7552B44-A0C8-490C-B223-B36916406976}" dt="2021-11-18T09:26:11.245" v="527" actId="478"/>
          <ac:spMkLst>
            <pc:docMk/>
            <pc:sldMk cId="200756692" sldId="511"/>
            <ac:spMk id="12" creationId="{B186FFAF-2FF5-4AB7-A0BB-E746881012EE}"/>
          </ac:spMkLst>
        </pc:spChg>
        <pc:spChg chg="del">
          <ac:chgData name="Siniša Vuksan" userId="3af124f9-b8e7-46e3-9422-21ae1d17ac0b" providerId="ADAL" clId="{E7552B44-A0C8-490C-B223-B36916406976}" dt="2021-11-18T09:26:11.245" v="527" actId="478"/>
          <ac:spMkLst>
            <pc:docMk/>
            <pc:sldMk cId="200756692" sldId="511"/>
            <ac:spMk id="13" creationId="{D604060E-4172-4047-8FD9-1F0484B7AA13}"/>
          </ac:spMkLst>
        </pc:spChg>
        <pc:spChg chg="del">
          <ac:chgData name="Siniša Vuksan" userId="3af124f9-b8e7-46e3-9422-21ae1d17ac0b" providerId="ADAL" clId="{E7552B44-A0C8-490C-B223-B36916406976}" dt="2021-11-18T09:26:11.245" v="527" actId="478"/>
          <ac:spMkLst>
            <pc:docMk/>
            <pc:sldMk cId="200756692" sldId="511"/>
            <ac:spMk id="14" creationId="{53F877E9-F82D-40B9-8EDA-E628D1538B86}"/>
          </ac:spMkLst>
        </pc:spChg>
        <pc:spChg chg="del">
          <ac:chgData name="Siniša Vuksan" userId="3af124f9-b8e7-46e3-9422-21ae1d17ac0b" providerId="ADAL" clId="{E7552B44-A0C8-490C-B223-B36916406976}" dt="2021-11-18T09:26:11.245" v="527" actId="478"/>
          <ac:spMkLst>
            <pc:docMk/>
            <pc:sldMk cId="200756692" sldId="511"/>
            <ac:spMk id="15" creationId="{E51C6792-0226-412F-88CE-A59828B94F52}"/>
          </ac:spMkLst>
        </pc:spChg>
        <pc:spChg chg="del">
          <ac:chgData name="Siniša Vuksan" userId="3af124f9-b8e7-46e3-9422-21ae1d17ac0b" providerId="ADAL" clId="{E7552B44-A0C8-490C-B223-B36916406976}" dt="2021-11-18T09:26:11.245" v="527" actId="478"/>
          <ac:spMkLst>
            <pc:docMk/>
            <pc:sldMk cId="200756692" sldId="511"/>
            <ac:spMk id="16" creationId="{F709EA89-83BD-4934-AEE2-372836A6C090}"/>
          </ac:spMkLst>
        </pc:spChg>
        <pc:spChg chg="del">
          <ac:chgData name="Siniša Vuksan" userId="3af124f9-b8e7-46e3-9422-21ae1d17ac0b" providerId="ADAL" clId="{E7552B44-A0C8-490C-B223-B36916406976}" dt="2021-11-18T09:26:11.245" v="527" actId="478"/>
          <ac:spMkLst>
            <pc:docMk/>
            <pc:sldMk cId="200756692" sldId="511"/>
            <ac:spMk id="17" creationId="{0FDF1FD7-B3AB-4325-9C05-192BC6B7280A}"/>
          </ac:spMkLst>
        </pc:spChg>
        <pc:spChg chg="del">
          <ac:chgData name="Siniša Vuksan" userId="3af124f9-b8e7-46e3-9422-21ae1d17ac0b" providerId="ADAL" clId="{E7552B44-A0C8-490C-B223-B36916406976}" dt="2021-11-18T09:26:11.245" v="527" actId="478"/>
          <ac:spMkLst>
            <pc:docMk/>
            <pc:sldMk cId="200756692" sldId="511"/>
            <ac:spMk id="18" creationId="{BF57868B-FC94-4A7E-AEC6-9AFA975A34AD}"/>
          </ac:spMkLst>
        </pc:spChg>
        <pc:spChg chg="del">
          <ac:chgData name="Siniša Vuksan" userId="3af124f9-b8e7-46e3-9422-21ae1d17ac0b" providerId="ADAL" clId="{E7552B44-A0C8-490C-B223-B36916406976}" dt="2021-11-18T09:26:11.245" v="527" actId="478"/>
          <ac:spMkLst>
            <pc:docMk/>
            <pc:sldMk cId="200756692" sldId="511"/>
            <ac:spMk id="19" creationId="{3EC2E1F5-56C0-42B2-B90D-8CDF9CA34A24}"/>
          </ac:spMkLst>
        </pc:spChg>
        <pc:spChg chg="del">
          <ac:chgData name="Siniša Vuksan" userId="3af124f9-b8e7-46e3-9422-21ae1d17ac0b" providerId="ADAL" clId="{E7552B44-A0C8-490C-B223-B36916406976}" dt="2021-11-18T09:26:11.245" v="527" actId="478"/>
          <ac:spMkLst>
            <pc:docMk/>
            <pc:sldMk cId="200756692" sldId="511"/>
            <ac:spMk id="20" creationId="{E2828889-C40D-4E46-B90D-1795375C5EDB}"/>
          </ac:spMkLst>
        </pc:spChg>
        <pc:spChg chg="del">
          <ac:chgData name="Siniša Vuksan" userId="3af124f9-b8e7-46e3-9422-21ae1d17ac0b" providerId="ADAL" clId="{E7552B44-A0C8-490C-B223-B36916406976}" dt="2021-11-18T09:26:11.245" v="527" actId="478"/>
          <ac:spMkLst>
            <pc:docMk/>
            <pc:sldMk cId="200756692" sldId="511"/>
            <ac:spMk id="21" creationId="{AC0C774B-65B2-4D60-9090-CBD8D63FE059}"/>
          </ac:spMkLst>
        </pc:spChg>
        <pc:spChg chg="del">
          <ac:chgData name="Siniša Vuksan" userId="3af124f9-b8e7-46e3-9422-21ae1d17ac0b" providerId="ADAL" clId="{E7552B44-A0C8-490C-B223-B36916406976}" dt="2021-11-18T09:26:11.245" v="527" actId="478"/>
          <ac:spMkLst>
            <pc:docMk/>
            <pc:sldMk cId="200756692" sldId="511"/>
            <ac:spMk id="22" creationId="{A431FA76-3D0C-4339-9B99-D31E22A6CB67}"/>
          </ac:spMkLst>
        </pc:spChg>
        <pc:spChg chg="del">
          <ac:chgData name="Siniša Vuksan" userId="3af124f9-b8e7-46e3-9422-21ae1d17ac0b" providerId="ADAL" clId="{E7552B44-A0C8-490C-B223-B36916406976}" dt="2021-11-18T09:26:11.245" v="527" actId="478"/>
          <ac:spMkLst>
            <pc:docMk/>
            <pc:sldMk cId="200756692" sldId="511"/>
            <ac:spMk id="23" creationId="{F1CA20F4-317B-491C-BE8A-AB925F05AB8E}"/>
          </ac:spMkLst>
        </pc:spChg>
        <pc:spChg chg="del">
          <ac:chgData name="Siniša Vuksan" userId="3af124f9-b8e7-46e3-9422-21ae1d17ac0b" providerId="ADAL" clId="{E7552B44-A0C8-490C-B223-B36916406976}" dt="2021-11-18T09:26:11.245" v="527" actId="478"/>
          <ac:spMkLst>
            <pc:docMk/>
            <pc:sldMk cId="200756692" sldId="511"/>
            <ac:spMk id="24" creationId="{D87C6223-173B-4B4C-B588-83D3ED4411B3}"/>
          </ac:spMkLst>
        </pc:spChg>
        <pc:spChg chg="del">
          <ac:chgData name="Siniša Vuksan" userId="3af124f9-b8e7-46e3-9422-21ae1d17ac0b" providerId="ADAL" clId="{E7552B44-A0C8-490C-B223-B36916406976}" dt="2021-11-18T09:26:11.245" v="527" actId="478"/>
          <ac:spMkLst>
            <pc:docMk/>
            <pc:sldMk cId="200756692" sldId="511"/>
            <ac:spMk id="25" creationId="{8684BD7E-730B-48BD-AC7C-3988A765D691}"/>
          </ac:spMkLst>
        </pc:spChg>
        <pc:spChg chg="del mod">
          <ac:chgData name="Siniša Vuksan" userId="3af124f9-b8e7-46e3-9422-21ae1d17ac0b" providerId="ADAL" clId="{E7552B44-A0C8-490C-B223-B36916406976}" dt="2021-11-18T09:35:41.130" v="882" actId="478"/>
          <ac:spMkLst>
            <pc:docMk/>
            <pc:sldMk cId="200756692" sldId="511"/>
            <ac:spMk id="26" creationId="{8F0AB279-929B-4CED-9476-673939D58ED5}"/>
          </ac:spMkLst>
        </pc:spChg>
        <pc:spChg chg="add mod">
          <ac:chgData name="Siniša Vuksan" userId="3af124f9-b8e7-46e3-9422-21ae1d17ac0b" providerId="ADAL" clId="{E7552B44-A0C8-490C-B223-B36916406976}" dt="2021-11-18T09:36:45.275" v="901" actId="1076"/>
          <ac:spMkLst>
            <pc:docMk/>
            <pc:sldMk cId="200756692" sldId="511"/>
            <ac:spMk id="27" creationId="{F58D0F7B-64E7-4310-8352-4092F1C232BD}"/>
          </ac:spMkLst>
        </pc:spChg>
        <pc:picChg chg="del mod">
          <ac:chgData name="Siniša Vuksan" userId="3af124f9-b8e7-46e3-9422-21ae1d17ac0b" providerId="ADAL" clId="{E7552B44-A0C8-490C-B223-B36916406976}" dt="2021-11-18T09:35:38.210" v="879" actId="478"/>
          <ac:picMkLst>
            <pc:docMk/>
            <pc:sldMk cId="200756692" sldId="511"/>
            <ac:picMk id="2" creationId="{79AB126F-5218-4223-8FB3-6BD5D18FF2B3}"/>
          </ac:picMkLst>
        </pc:picChg>
        <pc:picChg chg="del">
          <ac:chgData name="Siniša Vuksan" userId="3af124f9-b8e7-46e3-9422-21ae1d17ac0b" providerId="ADAL" clId="{E7552B44-A0C8-490C-B223-B36916406976}" dt="2021-11-18T09:35:43.448" v="884" actId="478"/>
          <ac:picMkLst>
            <pc:docMk/>
            <pc:sldMk cId="200756692" sldId="511"/>
            <ac:picMk id="3" creationId="{A572FB5E-57EC-45CA-B012-1271E7F2A910}"/>
          </ac:picMkLst>
        </pc:picChg>
        <pc:picChg chg="del mod">
          <ac:chgData name="Siniša Vuksan" userId="3af124f9-b8e7-46e3-9422-21ae1d17ac0b" providerId="ADAL" clId="{E7552B44-A0C8-490C-B223-B36916406976}" dt="2021-11-18T09:35:39.073" v="880" actId="478"/>
          <ac:picMkLst>
            <pc:docMk/>
            <pc:sldMk cId="200756692" sldId="511"/>
            <ac:picMk id="4" creationId="{1B2619D9-4F98-4A11-8FFE-57C7EB1F529A}"/>
          </ac:picMkLst>
        </pc:picChg>
      </pc:sldChg>
      <pc:sldChg chg="del">
        <pc:chgData name="Siniša Vuksan" userId="3af124f9-b8e7-46e3-9422-21ae1d17ac0b" providerId="ADAL" clId="{E7552B44-A0C8-490C-B223-B36916406976}" dt="2021-11-18T11:38:06.510" v="2834" actId="2696"/>
        <pc:sldMkLst>
          <pc:docMk/>
          <pc:sldMk cId="1620520765" sldId="513"/>
        </pc:sldMkLst>
      </pc:sldChg>
      <pc:sldChg chg="del">
        <pc:chgData name="Siniša Vuksan" userId="3af124f9-b8e7-46e3-9422-21ae1d17ac0b" providerId="ADAL" clId="{E7552B44-A0C8-490C-B223-B36916406976}" dt="2021-11-18T11:38:06.886" v="2835" actId="2696"/>
        <pc:sldMkLst>
          <pc:docMk/>
          <pc:sldMk cId="2951334352" sldId="514"/>
        </pc:sldMkLst>
      </pc:sldChg>
      <pc:sldChg chg="del">
        <pc:chgData name="Siniša Vuksan" userId="3af124f9-b8e7-46e3-9422-21ae1d17ac0b" providerId="ADAL" clId="{E7552B44-A0C8-490C-B223-B36916406976}" dt="2021-11-18T11:38:07.137" v="2836" actId="2696"/>
        <pc:sldMkLst>
          <pc:docMk/>
          <pc:sldMk cId="1262942382" sldId="515"/>
        </pc:sldMkLst>
      </pc:sldChg>
      <pc:sldChg chg="del">
        <pc:chgData name="Siniša Vuksan" userId="3af124f9-b8e7-46e3-9422-21ae1d17ac0b" providerId="ADAL" clId="{E7552B44-A0C8-490C-B223-B36916406976}" dt="2021-11-18T11:38:07.308" v="2837" actId="2696"/>
        <pc:sldMkLst>
          <pc:docMk/>
          <pc:sldMk cId="225200340" sldId="516"/>
        </pc:sldMkLst>
      </pc:sldChg>
      <pc:sldChg chg="del">
        <pc:chgData name="Siniša Vuksan" userId="3af124f9-b8e7-46e3-9422-21ae1d17ac0b" providerId="ADAL" clId="{E7552B44-A0C8-490C-B223-B36916406976}" dt="2021-11-18T11:38:07.481" v="2838" actId="2696"/>
        <pc:sldMkLst>
          <pc:docMk/>
          <pc:sldMk cId="1097858410" sldId="517"/>
        </pc:sldMkLst>
      </pc:sldChg>
      <pc:sldChg chg="del">
        <pc:chgData name="Siniša Vuksan" userId="3af124f9-b8e7-46e3-9422-21ae1d17ac0b" providerId="ADAL" clId="{E7552B44-A0C8-490C-B223-B36916406976}" dt="2021-11-18T11:38:07.660" v="2839" actId="2696"/>
        <pc:sldMkLst>
          <pc:docMk/>
          <pc:sldMk cId="2088863912" sldId="518"/>
        </pc:sldMkLst>
      </pc:sldChg>
      <pc:sldChg chg="del">
        <pc:chgData name="Siniša Vuksan" userId="3af124f9-b8e7-46e3-9422-21ae1d17ac0b" providerId="ADAL" clId="{E7552B44-A0C8-490C-B223-B36916406976}" dt="2021-11-18T11:38:08.083" v="2840" actId="2696"/>
        <pc:sldMkLst>
          <pc:docMk/>
          <pc:sldMk cId="3270624783" sldId="519"/>
        </pc:sldMkLst>
      </pc:sldChg>
      <pc:sldChg chg="del">
        <pc:chgData name="Siniša Vuksan" userId="3af124f9-b8e7-46e3-9422-21ae1d17ac0b" providerId="ADAL" clId="{E7552B44-A0C8-490C-B223-B36916406976}" dt="2021-11-18T11:38:08.272" v="2841" actId="2696"/>
        <pc:sldMkLst>
          <pc:docMk/>
          <pc:sldMk cId="45360814" sldId="520"/>
        </pc:sldMkLst>
      </pc:sldChg>
      <pc:sldChg chg="del">
        <pc:chgData name="Siniša Vuksan" userId="3af124f9-b8e7-46e3-9422-21ae1d17ac0b" providerId="ADAL" clId="{E7552B44-A0C8-490C-B223-B36916406976}" dt="2021-11-18T11:38:08.785" v="2842" actId="2696"/>
        <pc:sldMkLst>
          <pc:docMk/>
          <pc:sldMk cId="1629646914" sldId="521"/>
        </pc:sldMkLst>
      </pc:sldChg>
      <pc:sldChg chg="del">
        <pc:chgData name="Siniša Vuksan" userId="3af124f9-b8e7-46e3-9422-21ae1d17ac0b" providerId="ADAL" clId="{E7552B44-A0C8-490C-B223-B36916406976}" dt="2021-11-18T11:38:09.504" v="2844" actId="2696"/>
        <pc:sldMkLst>
          <pc:docMk/>
          <pc:sldMk cId="2950266519" sldId="522"/>
        </pc:sldMkLst>
      </pc:sldChg>
      <pc:sldChg chg="del">
        <pc:chgData name="Siniša Vuksan" userId="3af124f9-b8e7-46e3-9422-21ae1d17ac0b" providerId="ADAL" clId="{E7552B44-A0C8-490C-B223-B36916406976}" dt="2021-11-18T11:38:09.692" v="2845" actId="2696"/>
        <pc:sldMkLst>
          <pc:docMk/>
          <pc:sldMk cId="3714486975" sldId="524"/>
        </pc:sldMkLst>
      </pc:sldChg>
      <pc:sldChg chg="add del">
        <pc:chgData name="Siniša Vuksan" userId="3af124f9-b8e7-46e3-9422-21ae1d17ac0b" providerId="ADAL" clId="{E7552B44-A0C8-490C-B223-B36916406976}" dt="2021-11-18T11:38:06.040" v="2833" actId="2696"/>
        <pc:sldMkLst>
          <pc:docMk/>
          <pc:sldMk cId="3044473799" sldId="525"/>
        </pc:sldMkLst>
      </pc:sldChg>
      <pc:sldChg chg="addSp delSp modSp add delAnim modAnim">
        <pc:chgData name="Siniša Vuksan" userId="3af124f9-b8e7-46e3-9422-21ae1d17ac0b" providerId="ADAL" clId="{E7552B44-A0C8-490C-B223-B36916406976}" dt="2021-11-18T12:02:23.698" v="3117"/>
        <pc:sldMkLst>
          <pc:docMk/>
          <pc:sldMk cId="2762813729" sldId="526"/>
        </pc:sldMkLst>
        <pc:spChg chg="mod">
          <ac:chgData name="Siniša Vuksan" userId="3af124f9-b8e7-46e3-9422-21ae1d17ac0b" providerId="ADAL" clId="{E7552B44-A0C8-490C-B223-B36916406976}" dt="2021-11-18T09:48:01.691" v="1084" actId="20577"/>
          <ac:spMkLst>
            <pc:docMk/>
            <pc:sldMk cId="2762813729" sldId="526"/>
            <ac:spMk id="6" creationId="{010AB125-9086-4261-98B4-FC5A0801347C}"/>
          </ac:spMkLst>
        </pc:spChg>
        <pc:spChg chg="mod">
          <ac:chgData name="Siniša Vuksan" userId="3af124f9-b8e7-46e3-9422-21ae1d17ac0b" providerId="ADAL" clId="{E7552B44-A0C8-490C-B223-B36916406976}" dt="2021-11-18T09:43:16.325" v="914" actId="20577"/>
          <ac:spMkLst>
            <pc:docMk/>
            <pc:sldMk cId="2762813729" sldId="526"/>
            <ac:spMk id="7" creationId="{0256D9EB-C20B-45FA-9F3D-124012366C9E}"/>
          </ac:spMkLst>
        </pc:spChg>
        <pc:spChg chg="del">
          <ac:chgData name="Siniša Vuksan" userId="3af124f9-b8e7-46e3-9422-21ae1d17ac0b" providerId="ADAL" clId="{E7552B44-A0C8-490C-B223-B36916406976}" dt="2021-11-18T09:43:19.603" v="916" actId="478"/>
          <ac:spMkLst>
            <pc:docMk/>
            <pc:sldMk cId="2762813729" sldId="526"/>
            <ac:spMk id="9" creationId="{8F06FBBD-94EE-44A7-B2B6-47CA03C17815}"/>
          </ac:spMkLst>
        </pc:spChg>
        <pc:spChg chg="add mod">
          <ac:chgData name="Siniša Vuksan" userId="3af124f9-b8e7-46e3-9422-21ae1d17ac0b" providerId="ADAL" clId="{E7552B44-A0C8-490C-B223-B36916406976}" dt="2021-11-18T09:48:32.330" v="1096" actId="20577"/>
          <ac:spMkLst>
            <pc:docMk/>
            <pc:sldMk cId="2762813729" sldId="526"/>
            <ac:spMk id="10" creationId="{2F5D493A-1D5A-47CD-91DA-CD5D179EF30C}"/>
          </ac:spMkLst>
        </pc:spChg>
        <pc:spChg chg="add mod">
          <ac:chgData name="Siniša Vuksan" userId="3af124f9-b8e7-46e3-9422-21ae1d17ac0b" providerId="ADAL" clId="{E7552B44-A0C8-490C-B223-B36916406976}" dt="2021-11-18T09:51:57.994" v="1214" actId="255"/>
          <ac:spMkLst>
            <pc:docMk/>
            <pc:sldMk cId="2762813729" sldId="526"/>
            <ac:spMk id="11" creationId="{58069BE6-4B81-438D-900B-C21BB1B68360}"/>
          </ac:spMkLst>
        </pc:spChg>
        <pc:spChg chg="add mod">
          <ac:chgData name="Siniša Vuksan" userId="3af124f9-b8e7-46e3-9422-21ae1d17ac0b" providerId="ADAL" clId="{E7552B44-A0C8-490C-B223-B36916406976}" dt="2021-11-18T09:49:25.240" v="1129" actId="20577"/>
          <ac:spMkLst>
            <pc:docMk/>
            <pc:sldMk cId="2762813729" sldId="526"/>
            <ac:spMk id="12" creationId="{F10E96AA-A32F-4080-81DD-A8C57A503A0E}"/>
          </ac:spMkLst>
        </pc:spChg>
        <pc:spChg chg="add mod">
          <ac:chgData name="Siniša Vuksan" userId="3af124f9-b8e7-46e3-9422-21ae1d17ac0b" providerId="ADAL" clId="{E7552B44-A0C8-490C-B223-B36916406976}" dt="2021-11-18T09:49:34.664" v="1138" actId="20577"/>
          <ac:spMkLst>
            <pc:docMk/>
            <pc:sldMk cId="2762813729" sldId="526"/>
            <ac:spMk id="13" creationId="{A5CFC788-4D82-433F-B955-5C1182EAC5BB}"/>
          </ac:spMkLst>
        </pc:spChg>
        <pc:spChg chg="del">
          <ac:chgData name="Siniša Vuksan" userId="3af124f9-b8e7-46e3-9422-21ae1d17ac0b" providerId="ADAL" clId="{E7552B44-A0C8-490C-B223-B36916406976}" dt="2021-11-18T09:43:21.655" v="917" actId="478"/>
          <ac:spMkLst>
            <pc:docMk/>
            <pc:sldMk cId="2762813729" sldId="526"/>
            <ac:spMk id="14" creationId="{42FCE229-8671-47C7-9826-50D294865FC1}"/>
          </ac:spMkLst>
        </pc:spChg>
        <pc:spChg chg="add mod">
          <ac:chgData name="Siniša Vuksan" userId="3af124f9-b8e7-46e3-9422-21ae1d17ac0b" providerId="ADAL" clId="{E7552B44-A0C8-490C-B223-B36916406976}" dt="2021-11-18T09:51:53.873" v="1213" actId="255"/>
          <ac:spMkLst>
            <pc:docMk/>
            <pc:sldMk cId="2762813729" sldId="526"/>
            <ac:spMk id="15" creationId="{985B1F0F-3EF9-495F-9ADA-5F365127805F}"/>
          </ac:spMkLst>
        </pc:spChg>
        <pc:spChg chg="add mod">
          <ac:chgData name="Siniša Vuksan" userId="3af124f9-b8e7-46e3-9422-21ae1d17ac0b" providerId="ADAL" clId="{E7552B44-A0C8-490C-B223-B36916406976}" dt="2021-11-18T09:50:02.383" v="1158" actId="20577"/>
          <ac:spMkLst>
            <pc:docMk/>
            <pc:sldMk cId="2762813729" sldId="526"/>
            <ac:spMk id="16" creationId="{3642C0A8-F601-4A89-93C6-E21818B5D63B}"/>
          </ac:spMkLst>
        </pc:spChg>
        <pc:spChg chg="add mod">
          <ac:chgData name="Siniša Vuksan" userId="3af124f9-b8e7-46e3-9422-21ae1d17ac0b" providerId="ADAL" clId="{E7552B44-A0C8-490C-B223-B36916406976}" dt="2021-11-18T09:51:48.666" v="1212" actId="255"/>
          <ac:spMkLst>
            <pc:docMk/>
            <pc:sldMk cId="2762813729" sldId="526"/>
            <ac:spMk id="17" creationId="{0F416F05-1F18-47A3-955A-F35776533FD9}"/>
          </ac:spMkLst>
        </pc:spChg>
        <pc:spChg chg="add mod">
          <ac:chgData name="Siniša Vuksan" userId="3af124f9-b8e7-46e3-9422-21ae1d17ac0b" providerId="ADAL" clId="{E7552B44-A0C8-490C-B223-B36916406976}" dt="2021-11-18T09:51:12.051" v="1199" actId="20577"/>
          <ac:spMkLst>
            <pc:docMk/>
            <pc:sldMk cId="2762813729" sldId="526"/>
            <ac:spMk id="18" creationId="{A5AD6C4F-2311-4B1F-BBCE-A475AD020040}"/>
          </ac:spMkLst>
        </pc:spChg>
        <pc:spChg chg="add mod">
          <ac:chgData name="Siniša Vuksan" userId="3af124f9-b8e7-46e3-9422-21ae1d17ac0b" providerId="ADAL" clId="{E7552B44-A0C8-490C-B223-B36916406976}" dt="2021-11-18T09:51:34.331" v="1209" actId="20577"/>
          <ac:spMkLst>
            <pc:docMk/>
            <pc:sldMk cId="2762813729" sldId="526"/>
            <ac:spMk id="19" creationId="{EBFB9998-0B26-4032-8C5A-7C0026E9F338}"/>
          </ac:spMkLst>
        </pc:spChg>
        <pc:spChg chg="add mod">
          <ac:chgData name="Siniša Vuksan" userId="3af124f9-b8e7-46e3-9422-21ae1d17ac0b" providerId="ADAL" clId="{E7552B44-A0C8-490C-B223-B36916406976}" dt="2021-11-18T09:52:14.613" v="1222" actId="1076"/>
          <ac:spMkLst>
            <pc:docMk/>
            <pc:sldMk cId="2762813729" sldId="526"/>
            <ac:spMk id="20" creationId="{8E7E5947-9070-4DB2-899B-49D1DBE92549}"/>
          </ac:spMkLst>
        </pc:spChg>
        <pc:spChg chg="add mod">
          <ac:chgData name="Siniša Vuksan" userId="3af124f9-b8e7-46e3-9422-21ae1d17ac0b" providerId="ADAL" clId="{E7552B44-A0C8-490C-B223-B36916406976}" dt="2021-11-18T09:58:47.528" v="1307" actId="14100"/>
          <ac:spMkLst>
            <pc:docMk/>
            <pc:sldMk cId="2762813729" sldId="526"/>
            <ac:spMk id="21" creationId="{4BD84E1C-7B49-4075-8869-2230B5618DD2}"/>
          </ac:spMkLst>
        </pc:spChg>
        <pc:picChg chg="mod">
          <ac:chgData name="Siniša Vuksan" userId="3af124f9-b8e7-46e3-9422-21ae1d17ac0b" providerId="ADAL" clId="{E7552B44-A0C8-490C-B223-B36916406976}" dt="2021-11-18T09:51:27.105" v="1203" actId="1076"/>
          <ac:picMkLst>
            <pc:docMk/>
            <pc:sldMk cId="2762813729" sldId="526"/>
            <ac:picMk id="2" creationId="{79AB126F-5218-4223-8FB3-6BD5D18FF2B3}"/>
          </ac:picMkLst>
        </pc:picChg>
        <pc:picChg chg="del">
          <ac:chgData name="Siniša Vuksan" userId="3af124f9-b8e7-46e3-9422-21ae1d17ac0b" providerId="ADAL" clId="{E7552B44-A0C8-490C-B223-B36916406976}" dt="2021-11-18T09:43:17.762" v="915" actId="478"/>
          <ac:picMkLst>
            <pc:docMk/>
            <pc:sldMk cId="2762813729" sldId="526"/>
            <ac:picMk id="3" creationId="{B0DF5729-9840-4F87-9AA1-F623E125EF44}"/>
          </ac:picMkLst>
        </pc:picChg>
        <pc:picChg chg="mod">
          <ac:chgData name="Siniša Vuksan" userId="3af124f9-b8e7-46e3-9422-21ae1d17ac0b" providerId="ADAL" clId="{E7552B44-A0C8-490C-B223-B36916406976}" dt="2021-11-18T09:59:25.112" v="1312" actId="14826"/>
          <ac:picMkLst>
            <pc:docMk/>
            <pc:sldMk cId="2762813729" sldId="526"/>
            <ac:picMk id="4" creationId="{1B2619D9-4F98-4A11-8FFE-57C7EB1F529A}"/>
          </ac:picMkLst>
        </pc:picChg>
      </pc:sldChg>
      <pc:sldChg chg="delSp new add del">
        <pc:chgData name="Siniša Vuksan" userId="3af124f9-b8e7-46e3-9422-21ae1d17ac0b" providerId="ADAL" clId="{E7552B44-A0C8-490C-B223-B36916406976}" dt="2021-11-18T11:38:09.881" v="2846" actId="2696"/>
        <pc:sldMkLst>
          <pc:docMk/>
          <pc:sldMk cId="711571235" sldId="527"/>
        </pc:sldMkLst>
        <pc:spChg chg="del">
          <ac:chgData name="Siniša Vuksan" userId="3af124f9-b8e7-46e3-9422-21ae1d17ac0b" providerId="ADAL" clId="{E7552B44-A0C8-490C-B223-B36916406976}" dt="2021-11-18T09:58:56.687" v="1310" actId="478"/>
          <ac:spMkLst>
            <pc:docMk/>
            <pc:sldMk cId="711571235" sldId="527"/>
            <ac:spMk id="2" creationId="{971378A5-A76E-455D-8E81-292A229D089C}"/>
          </ac:spMkLst>
        </pc:spChg>
        <pc:spChg chg="del">
          <ac:chgData name="Siniša Vuksan" userId="3af124f9-b8e7-46e3-9422-21ae1d17ac0b" providerId="ADAL" clId="{E7552B44-A0C8-490C-B223-B36916406976}" dt="2021-11-18T09:58:58.025" v="1311" actId="478"/>
          <ac:spMkLst>
            <pc:docMk/>
            <pc:sldMk cId="711571235" sldId="527"/>
            <ac:spMk id="3" creationId="{20DB9FFF-F80C-4F96-B4EA-8AACD958E110}"/>
          </ac:spMkLst>
        </pc:spChg>
      </pc:sldChg>
      <pc:sldChg chg="addSp delSp modSp add ord delAnim modAnim">
        <pc:chgData name="Siniša Vuksan" userId="3af124f9-b8e7-46e3-9422-21ae1d17ac0b" providerId="ADAL" clId="{E7552B44-A0C8-490C-B223-B36916406976}" dt="2021-11-18T10:06:15.878" v="1592"/>
        <pc:sldMkLst>
          <pc:docMk/>
          <pc:sldMk cId="3759385230" sldId="528"/>
        </pc:sldMkLst>
        <pc:spChg chg="mod">
          <ac:chgData name="Siniša Vuksan" userId="3af124f9-b8e7-46e3-9422-21ae1d17ac0b" providerId="ADAL" clId="{E7552B44-A0C8-490C-B223-B36916406976}" dt="2021-11-18T10:02:14.932" v="1337" actId="20577"/>
          <ac:spMkLst>
            <pc:docMk/>
            <pc:sldMk cId="3759385230" sldId="528"/>
            <ac:spMk id="6" creationId="{010AB125-9086-4261-98B4-FC5A0801347C}"/>
          </ac:spMkLst>
        </pc:spChg>
        <pc:spChg chg="add mod">
          <ac:chgData name="Siniša Vuksan" userId="3af124f9-b8e7-46e3-9422-21ae1d17ac0b" providerId="ADAL" clId="{E7552B44-A0C8-490C-B223-B36916406976}" dt="2021-11-18T10:02:45.267" v="1344" actId="1036"/>
          <ac:spMkLst>
            <pc:docMk/>
            <pc:sldMk cId="3759385230" sldId="528"/>
            <ac:spMk id="7" creationId="{A6AB4400-04C2-4FC0-AC2D-CC6AD74831FE}"/>
          </ac:spMkLst>
        </pc:spChg>
        <pc:spChg chg="add mod">
          <ac:chgData name="Siniša Vuksan" userId="3af124f9-b8e7-46e3-9422-21ae1d17ac0b" providerId="ADAL" clId="{E7552B44-A0C8-490C-B223-B36916406976}" dt="2021-11-18T10:03:09.699" v="1349" actId="1038"/>
          <ac:spMkLst>
            <pc:docMk/>
            <pc:sldMk cId="3759385230" sldId="528"/>
            <ac:spMk id="8" creationId="{A9B585F2-ACB2-4EDC-912D-C55E8152B647}"/>
          </ac:spMkLst>
        </pc:spChg>
        <pc:spChg chg="add mod">
          <ac:chgData name="Siniša Vuksan" userId="3af124f9-b8e7-46e3-9422-21ae1d17ac0b" providerId="ADAL" clId="{E7552B44-A0C8-490C-B223-B36916406976}" dt="2021-11-18T10:04:12.618" v="1355" actId="1035"/>
          <ac:spMkLst>
            <pc:docMk/>
            <pc:sldMk cId="3759385230" sldId="528"/>
            <ac:spMk id="9" creationId="{4A3F3D50-E17C-4E7C-A352-7C8FE3E159F2}"/>
          </ac:spMkLst>
        </pc:spChg>
        <pc:spChg chg="add mod">
          <ac:chgData name="Siniša Vuksan" userId="3af124f9-b8e7-46e3-9422-21ae1d17ac0b" providerId="ADAL" clId="{E7552B44-A0C8-490C-B223-B36916406976}" dt="2021-11-18T10:06:06.650" v="1590" actId="1036"/>
          <ac:spMkLst>
            <pc:docMk/>
            <pc:sldMk cId="3759385230" sldId="528"/>
            <ac:spMk id="10" creationId="{55AF4EF9-AFAC-4B3D-9077-C60AE8D99755}"/>
          </ac:spMkLst>
        </pc:spChg>
        <pc:picChg chg="mod">
          <ac:chgData name="Siniša Vuksan" userId="3af124f9-b8e7-46e3-9422-21ae1d17ac0b" providerId="ADAL" clId="{E7552B44-A0C8-490C-B223-B36916406976}" dt="2021-11-18T10:01:19.723" v="1321" actId="1076"/>
          <ac:picMkLst>
            <pc:docMk/>
            <pc:sldMk cId="3759385230" sldId="528"/>
            <ac:picMk id="2" creationId="{B69E1C10-ACFD-49C4-B019-6B92ED78F85E}"/>
          </ac:picMkLst>
        </pc:picChg>
        <pc:picChg chg="del">
          <ac:chgData name="Siniša Vuksan" userId="3af124f9-b8e7-46e3-9422-21ae1d17ac0b" providerId="ADAL" clId="{E7552B44-A0C8-490C-B223-B36916406976}" dt="2021-11-18T10:00:21.720" v="1316" actId="478"/>
          <ac:picMkLst>
            <pc:docMk/>
            <pc:sldMk cId="3759385230" sldId="528"/>
            <ac:picMk id="3" creationId="{AE42CD08-37C5-4729-AD10-AC31D8B80EAE}"/>
          </ac:picMkLst>
        </pc:picChg>
        <pc:picChg chg="mod">
          <ac:chgData name="Siniša Vuksan" userId="3af124f9-b8e7-46e3-9422-21ae1d17ac0b" providerId="ADAL" clId="{E7552B44-A0C8-490C-B223-B36916406976}" dt="2021-11-18T10:00:19.593" v="1315" actId="14826"/>
          <ac:picMkLst>
            <pc:docMk/>
            <pc:sldMk cId="3759385230" sldId="528"/>
            <ac:picMk id="4" creationId="{1B2619D9-4F98-4A11-8FFE-57C7EB1F529A}"/>
          </ac:picMkLst>
        </pc:picChg>
      </pc:sldChg>
      <pc:sldChg chg="addSp delSp modSp add ord delAnim modAnim">
        <pc:chgData name="Siniša Vuksan" userId="3af124f9-b8e7-46e3-9422-21ae1d17ac0b" providerId="ADAL" clId="{E7552B44-A0C8-490C-B223-B36916406976}" dt="2021-11-18T12:03:35.559" v="3120"/>
        <pc:sldMkLst>
          <pc:docMk/>
          <pc:sldMk cId="1406669383" sldId="529"/>
        </pc:sldMkLst>
        <pc:spChg chg="add mod">
          <ac:chgData name="Siniša Vuksan" userId="3af124f9-b8e7-46e3-9422-21ae1d17ac0b" providerId="ADAL" clId="{E7552B44-A0C8-490C-B223-B36916406976}" dt="2021-11-18T11:08:36.029" v="2166" actId="1076"/>
          <ac:spMkLst>
            <pc:docMk/>
            <pc:sldMk cId="1406669383" sldId="529"/>
            <ac:spMk id="5" creationId="{7497090C-607C-48BF-B380-4BE7F2BC7716}"/>
          </ac:spMkLst>
        </pc:spChg>
        <pc:spChg chg="mod">
          <ac:chgData name="Siniša Vuksan" userId="3af124f9-b8e7-46e3-9422-21ae1d17ac0b" providerId="ADAL" clId="{E7552B44-A0C8-490C-B223-B36916406976}" dt="2021-11-18T10:14:13.778" v="1942" actId="1076"/>
          <ac:spMkLst>
            <pc:docMk/>
            <pc:sldMk cId="1406669383" sldId="529"/>
            <ac:spMk id="6" creationId="{010AB125-9086-4261-98B4-FC5A0801347C}"/>
          </ac:spMkLst>
        </pc:spChg>
        <pc:spChg chg="mod">
          <ac:chgData name="Siniša Vuksan" userId="3af124f9-b8e7-46e3-9422-21ae1d17ac0b" providerId="ADAL" clId="{E7552B44-A0C8-490C-B223-B36916406976}" dt="2021-11-18T10:06:34.782" v="1596" actId="20577"/>
          <ac:spMkLst>
            <pc:docMk/>
            <pc:sldMk cId="1406669383" sldId="529"/>
            <ac:spMk id="7" creationId="{BD27CF50-1D5A-4213-9C4D-0ED4E94F5CE1}"/>
          </ac:spMkLst>
        </pc:spChg>
        <pc:spChg chg="del">
          <ac:chgData name="Siniša Vuksan" userId="3af124f9-b8e7-46e3-9422-21ae1d17ac0b" providerId="ADAL" clId="{E7552B44-A0C8-490C-B223-B36916406976}" dt="2021-11-18T10:07:06.885" v="1599" actId="478"/>
          <ac:spMkLst>
            <pc:docMk/>
            <pc:sldMk cId="1406669383" sldId="529"/>
            <ac:spMk id="8" creationId="{EFE4F534-E279-4CA3-8F93-C8B66EBBB2B8}"/>
          </ac:spMkLst>
        </pc:spChg>
        <pc:spChg chg="del">
          <ac:chgData name="Siniša Vuksan" userId="3af124f9-b8e7-46e3-9422-21ae1d17ac0b" providerId="ADAL" clId="{E7552B44-A0C8-490C-B223-B36916406976}" dt="2021-11-18T10:07:06.885" v="1599" actId="478"/>
          <ac:spMkLst>
            <pc:docMk/>
            <pc:sldMk cId="1406669383" sldId="529"/>
            <ac:spMk id="9" creationId="{08B5004E-7070-465C-8AF7-E9FE74C7DD49}"/>
          </ac:spMkLst>
        </pc:spChg>
        <pc:spChg chg="del">
          <ac:chgData name="Siniša Vuksan" userId="3af124f9-b8e7-46e3-9422-21ae1d17ac0b" providerId="ADAL" clId="{E7552B44-A0C8-490C-B223-B36916406976}" dt="2021-11-18T10:07:06.885" v="1599" actId="478"/>
          <ac:spMkLst>
            <pc:docMk/>
            <pc:sldMk cId="1406669383" sldId="529"/>
            <ac:spMk id="10" creationId="{F5020F0A-F48F-4D4D-999B-046F8E47D3B4}"/>
          </ac:spMkLst>
        </pc:spChg>
        <pc:spChg chg="del">
          <ac:chgData name="Siniša Vuksan" userId="3af124f9-b8e7-46e3-9422-21ae1d17ac0b" providerId="ADAL" clId="{E7552B44-A0C8-490C-B223-B36916406976}" dt="2021-11-18T10:07:06.885" v="1599" actId="478"/>
          <ac:spMkLst>
            <pc:docMk/>
            <pc:sldMk cId="1406669383" sldId="529"/>
            <ac:spMk id="11" creationId="{B445BF90-8DF6-474D-8570-499D9C899AA3}"/>
          </ac:spMkLst>
        </pc:spChg>
        <pc:spChg chg="del">
          <ac:chgData name="Siniša Vuksan" userId="3af124f9-b8e7-46e3-9422-21ae1d17ac0b" providerId="ADAL" clId="{E7552B44-A0C8-490C-B223-B36916406976}" dt="2021-11-18T10:07:06.885" v="1599" actId="478"/>
          <ac:spMkLst>
            <pc:docMk/>
            <pc:sldMk cId="1406669383" sldId="529"/>
            <ac:spMk id="12" creationId="{0511FF02-055C-4BA7-985F-F800E012B011}"/>
          </ac:spMkLst>
        </pc:spChg>
        <pc:spChg chg="del">
          <ac:chgData name="Siniša Vuksan" userId="3af124f9-b8e7-46e3-9422-21ae1d17ac0b" providerId="ADAL" clId="{E7552B44-A0C8-490C-B223-B36916406976}" dt="2021-11-18T10:07:06.885" v="1599" actId="478"/>
          <ac:spMkLst>
            <pc:docMk/>
            <pc:sldMk cId="1406669383" sldId="529"/>
            <ac:spMk id="13" creationId="{C16EE955-CD65-4E8B-83EA-F3DF8DE58DEC}"/>
          </ac:spMkLst>
        </pc:spChg>
        <pc:spChg chg="del">
          <ac:chgData name="Siniša Vuksan" userId="3af124f9-b8e7-46e3-9422-21ae1d17ac0b" providerId="ADAL" clId="{E7552B44-A0C8-490C-B223-B36916406976}" dt="2021-11-18T10:07:06.885" v="1599" actId="478"/>
          <ac:spMkLst>
            <pc:docMk/>
            <pc:sldMk cId="1406669383" sldId="529"/>
            <ac:spMk id="14" creationId="{CC4E8EDE-DE4F-47DD-A04D-6C045EDF5B95}"/>
          </ac:spMkLst>
        </pc:spChg>
        <pc:spChg chg="del">
          <ac:chgData name="Siniša Vuksan" userId="3af124f9-b8e7-46e3-9422-21ae1d17ac0b" providerId="ADAL" clId="{E7552B44-A0C8-490C-B223-B36916406976}" dt="2021-11-18T10:07:06.885" v="1599" actId="478"/>
          <ac:spMkLst>
            <pc:docMk/>
            <pc:sldMk cId="1406669383" sldId="529"/>
            <ac:spMk id="15" creationId="{07730D64-D3B7-4893-96CC-AF7E8FD24C6F}"/>
          </ac:spMkLst>
        </pc:spChg>
        <pc:spChg chg="del">
          <ac:chgData name="Siniša Vuksan" userId="3af124f9-b8e7-46e3-9422-21ae1d17ac0b" providerId="ADAL" clId="{E7552B44-A0C8-490C-B223-B36916406976}" dt="2021-11-18T10:07:06.885" v="1599" actId="478"/>
          <ac:spMkLst>
            <pc:docMk/>
            <pc:sldMk cId="1406669383" sldId="529"/>
            <ac:spMk id="16" creationId="{C7A300CC-D7BC-47A4-A20B-50055195F492}"/>
          </ac:spMkLst>
        </pc:spChg>
        <pc:spChg chg="del">
          <ac:chgData name="Siniša Vuksan" userId="3af124f9-b8e7-46e3-9422-21ae1d17ac0b" providerId="ADAL" clId="{E7552B44-A0C8-490C-B223-B36916406976}" dt="2021-11-18T10:07:06.885" v="1599" actId="478"/>
          <ac:spMkLst>
            <pc:docMk/>
            <pc:sldMk cId="1406669383" sldId="529"/>
            <ac:spMk id="17" creationId="{8C7630A2-D65E-40DF-8B6C-40633CEF85F1}"/>
          </ac:spMkLst>
        </pc:spChg>
        <pc:spChg chg="add mod">
          <ac:chgData name="Siniša Vuksan" userId="3af124f9-b8e7-46e3-9422-21ae1d17ac0b" providerId="ADAL" clId="{E7552B44-A0C8-490C-B223-B36916406976}" dt="2021-11-18T10:11:03.707" v="1747" actId="20577"/>
          <ac:spMkLst>
            <pc:docMk/>
            <pc:sldMk cId="1406669383" sldId="529"/>
            <ac:spMk id="18" creationId="{0415A54F-D589-40D2-89CC-F09D60C1C343}"/>
          </ac:spMkLst>
        </pc:spChg>
        <pc:spChg chg="add mod">
          <ac:chgData name="Siniša Vuksan" userId="3af124f9-b8e7-46e3-9422-21ae1d17ac0b" providerId="ADAL" clId="{E7552B44-A0C8-490C-B223-B36916406976}" dt="2021-11-18T10:11:08.097" v="1754" actId="20577"/>
          <ac:spMkLst>
            <pc:docMk/>
            <pc:sldMk cId="1406669383" sldId="529"/>
            <ac:spMk id="19" creationId="{3CC51EA6-969F-4287-8C0C-D3A45AF9F5BE}"/>
          </ac:spMkLst>
        </pc:spChg>
        <pc:spChg chg="add mod">
          <ac:chgData name="Siniša Vuksan" userId="3af124f9-b8e7-46e3-9422-21ae1d17ac0b" providerId="ADAL" clId="{E7552B44-A0C8-490C-B223-B36916406976}" dt="2021-11-18T10:11:13.897" v="1760" actId="20577"/>
          <ac:spMkLst>
            <pc:docMk/>
            <pc:sldMk cId="1406669383" sldId="529"/>
            <ac:spMk id="20" creationId="{C4BF41A1-4673-42EE-9677-8FB0D1BB7A5F}"/>
          </ac:spMkLst>
        </pc:spChg>
        <pc:spChg chg="add mod">
          <ac:chgData name="Siniša Vuksan" userId="3af124f9-b8e7-46e3-9422-21ae1d17ac0b" providerId="ADAL" clId="{E7552B44-A0C8-490C-B223-B36916406976}" dt="2021-11-18T10:11:25.812" v="1769" actId="20577"/>
          <ac:spMkLst>
            <pc:docMk/>
            <pc:sldMk cId="1406669383" sldId="529"/>
            <ac:spMk id="21" creationId="{B58EF9CE-B429-45F7-90D4-585F6A4C2921}"/>
          </ac:spMkLst>
        </pc:spChg>
        <pc:spChg chg="add mod">
          <ac:chgData name="Siniša Vuksan" userId="3af124f9-b8e7-46e3-9422-21ae1d17ac0b" providerId="ADAL" clId="{E7552B44-A0C8-490C-B223-B36916406976}" dt="2021-11-18T10:11:31.688" v="1779" actId="20577"/>
          <ac:spMkLst>
            <pc:docMk/>
            <pc:sldMk cId="1406669383" sldId="529"/>
            <ac:spMk id="22" creationId="{816F7479-00B2-48AD-9FD5-EF92F5C5F512}"/>
          </ac:spMkLst>
        </pc:spChg>
        <pc:spChg chg="add mod">
          <ac:chgData name="Siniša Vuksan" userId="3af124f9-b8e7-46e3-9422-21ae1d17ac0b" providerId="ADAL" clId="{E7552B44-A0C8-490C-B223-B36916406976}" dt="2021-11-18T10:11:43.757" v="1784" actId="20577"/>
          <ac:spMkLst>
            <pc:docMk/>
            <pc:sldMk cId="1406669383" sldId="529"/>
            <ac:spMk id="23" creationId="{54AC9121-14BC-47C8-AF02-2805AB7BD207}"/>
          </ac:spMkLst>
        </pc:spChg>
        <pc:spChg chg="add mod">
          <ac:chgData name="Siniša Vuksan" userId="3af124f9-b8e7-46e3-9422-21ae1d17ac0b" providerId="ADAL" clId="{E7552B44-A0C8-490C-B223-B36916406976}" dt="2021-11-18T10:11:47.221" v="1789" actId="20577"/>
          <ac:spMkLst>
            <pc:docMk/>
            <pc:sldMk cId="1406669383" sldId="529"/>
            <ac:spMk id="24" creationId="{E5914700-BB8E-4FB8-A65A-E1CDFC2B205D}"/>
          </ac:spMkLst>
        </pc:spChg>
        <pc:spChg chg="add mod">
          <ac:chgData name="Siniša Vuksan" userId="3af124f9-b8e7-46e3-9422-21ae1d17ac0b" providerId="ADAL" clId="{E7552B44-A0C8-490C-B223-B36916406976}" dt="2021-11-18T10:11:51.572" v="1793" actId="20577"/>
          <ac:spMkLst>
            <pc:docMk/>
            <pc:sldMk cId="1406669383" sldId="529"/>
            <ac:spMk id="25" creationId="{DF08E771-2EE6-4364-A99F-0D83DC3BEA21}"/>
          </ac:spMkLst>
        </pc:spChg>
        <pc:spChg chg="add mod">
          <ac:chgData name="Siniša Vuksan" userId="3af124f9-b8e7-46e3-9422-21ae1d17ac0b" providerId="ADAL" clId="{E7552B44-A0C8-490C-B223-B36916406976}" dt="2021-11-18T10:14:17.356" v="1943" actId="1076"/>
          <ac:spMkLst>
            <pc:docMk/>
            <pc:sldMk cId="1406669383" sldId="529"/>
            <ac:spMk id="26" creationId="{A0F4696A-9A8F-4B0C-9A12-252F98A2E2BA}"/>
          </ac:spMkLst>
        </pc:spChg>
        <pc:picChg chg="mod">
          <ac:chgData name="Siniša Vuksan" userId="3af124f9-b8e7-46e3-9422-21ae1d17ac0b" providerId="ADAL" clId="{E7552B44-A0C8-490C-B223-B36916406976}" dt="2021-11-18T10:08:13.731" v="1617" actId="1035"/>
          <ac:picMkLst>
            <pc:docMk/>
            <pc:sldMk cId="1406669383" sldId="529"/>
            <ac:picMk id="2" creationId="{B69E1C10-ACFD-49C4-B019-6B92ED78F85E}"/>
          </ac:picMkLst>
        </pc:picChg>
        <pc:picChg chg="del">
          <ac:chgData name="Siniša Vuksan" userId="3af124f9-b8e7-46e3-9422-21ae1d17ac0b" providerId="ADAL" clId="{E7552B44-A0C8-490C-B223-B36916406976}" dt="2021-11-18T10:07:10.073" v="1600" actId="478"/>
          <ac:picMkLst>
            <pc:docMk/>
            <pc:sldMk cId="1406669383" sldId="529"/>
            <ac:picMk id="3" creationId="{AE42CD08-37C5-4729-AD10-AC31D8B80EAE}"/>
          </ac:picMkLst>
        </pc:picChg>
        <pc:picChg chg="mod">
          <ac:chgData name="Siniša Vuksan" userId="3af124f9-b8e7-46e3-9422-21ae1d17ac0b" providerId="ADAL" clId="{E7552B44-A0C8-490C-B223-B36916406976}" dt="2021-11-18T10:07:03.595" v="1598" actId="14826"/>
          <ac:picMkLst>
            <pc:docMk/>
            <pc:sldMk cId="1406669383" sldId="529"/>
            <ac:picMk id="4" creationId="{1B2619D9-4F98-4A11-8FFE-57C7EB1F529A}"/>
          </ac:picMkLst>
        </pc:picChg>
      </pc:sldChg>
      <pc:sldChg chg="delSp modSp add ord delAnim modAnim">
        <pc:chgData name="Siniša Vuksan" userId="3af124f9-b8e7-46e3-9422-21ae1d17ac0b" providerId="ADAL" clId="{E7552B44-A0C8-490C-B223-B36916406976}" dt="2021-11-18T12:04:24.005" v="3121" actId="20577"/>
        <pc:sldMkLst>
          <pc:docMk/>
          <pc:sldMk cId="3295334941" sldId="530"/>
        </pc:sldMkLst>
        <pc:spChg chg="mod">
          <ac:chgData name="Siniša Vuksan" userId="3af124f9-b8e7-46e3-9422-21ae1d17ac0b" providerId="ADAL" clId="{E7552B44-A0C8-490C-B223-B36916406976}" dt="2021-11-18T12:04:24.005" v="3121" actId="20577"/>
          <ac:spMkLst>
            <pc:docMk/>
            <pc:sldMk cId="3295334941" sldId="530"/>
            <ac:spMk id="6" creationId="{010AB125-9086-4261-98B4-FC5A0801347C}"/>
          </ac:spMkLst>
        </pc:spChg>
        <pc:picChg chg="mod">
          <ac:chgData name="Siniša Vuksan" userId="3af124f9-b8e7-46e3-9422-21ae1d17ac0b" providerId="ADAL" clId="{E7552B44-A0C8-490C-B223-B36916406976}" dt="2021-11-18T10:52:10.611" v="1953" actId="1076"/>
          <ac:picMkLst>
            <pc:docMk/>
            <pc:sldMk cId="3295334941" sldId="530"/>
            <ac:picMk id="2" creationId="{B69E1C10-ACFD-49C4-B019-6B92ED78F85E}"/>
          </ac:picMkLst>
        </pc:picChg>
        <pc:picChg chg="del">
          <ac:chgData name="Siniša Vuksan" userId="3af124f9-b8e7-46e3-9422-21ae1d17ac0b" providerId="ADAL" clId="{E7552B44-A0C8-490C-B223-B36916406976}" dt="2021-11-18T10:51:49.997" v="1948" actId="478"/>
          <ac:picMkLst>
            <pc:docMk/>
            <pc:sldMk cId="3295334941" sldId="530"/>
            <ac:picMk id="3" creationId="{AE42CD08-37C5-4729-AD10-AC31D8B80EAE}"/>
          </ac:picMkLst>
        </pc:picChg>
        <pc:picChg chg="mod">
          <ac:chgData name="Siniša Vuksan" userId="3af124f9-b8e7-46e3-9422-21ae1d17ac0b" providerId="ADAL" clId="{E7552B44-A0C8-490C-B223-B36916406976}" dt="2021-11-18T10:52:00.269" v="1950" actId="14826"/>
          <ac:picMkLst>
            <pc:docMk/>
            <pc:sldMk cId="3295334941" sldId="530"/>
            <ac:picMk id="4" creationId="{1B2619D9-4F98-4A11-8FFE-57C7EB1F529A}"/>
          </ac:picMkLst>
        </pc:picChg>
      </pc:sldChg>
      <pc:sldChg chg="addSp delSp modSp add ord delAnim modAnim">
        <pc:chgData name="Siniša Vuksan" userId="3af124f9-b8e7-46e3-9422-21ae1d17ac0b" providerId="ADAL" clId="{E7552B44-A0C8-490C-B223-B36916406976}" dt="2021-11-18T11:21:52.273" v="2328"/>
        <pc:sldMkLst>
          <pc:docMk/>
          <pc:sldMk cId="3697847466" sldId="531"/>
        </pc:sldMkLst>
        <pc:spChg chg="mod">
          <ac:chgData name="Siniša Vuksan" userId="3af124f9-b8e7-46e3-9422-21ae1d17ac0b" providerId="ADAL" clId="{E7552B44-A0C8-490C-B223-B36916406976}" dt="2021-11-18T11:16:19.178" v="2270" actId="14100"/>
          <ac:spMkLst>
            <pc:docMk/>
            <pc:sldMk cId="3697847466" sldId="531"/>
            <ac:spMk id="6" creationId="{010AB125-9086-4261-98B4-FC5A0801347C}"/>
          </ac:spMkLst>
        </pc:spChg>
        <pc:spChg chg="mod">
          <ac:chgData name="Siniša Vuksan" userId="3af124f9-b8e7-46e3-9422-21ae1d17ac0b" providerId="ADAL" clId="{E7552B44-A0C8-490C-B223-B36916406976}" dt="2021-11-18T11:10:30.163" v="2176" actId="20577"/>
          <ac:spMkLst>
            <pc:docMk/>
            <pc:sldMk cId="3697847466" sldId="531"/>
            <ac:spMk id="7" creationId="{0256D9EB-C20B-45FA-9F3D-124012366C9E}"/>
          </ac:spMkLst>
        </pc:spChg>
        <pc:spChg chg="mod">
          <ac:chgData name="Siniša Vuksan" userId="3af124f9-b8e7-46e3-9422-21ae1d17ac0b" providerId="ADAL" clId="{E7552B44-A0C8-490C-B223-B36916406976}" dt="2021-11-18T11:17:14.912" v="2304" actId="14100"/>
          <ac:spMkLst>
            <pc:docMk/>
            <pc:sldMk cId="3697847466" sldId="531"/>
            <ac:spMk id="9" creationId="{8F06FBBD-94EE-44A7-B2B6-47CA03C17815}"/>
          </ac:spMkLst>
        </pc:spChg>
        <pc:spChg chg="del">
          <ac:chgData name="Siniša Vuksan" userId="3af124f9-b8e7-46e3-9422-21ae1d17ac0b" providerId="ADAL" clId="{E7552B44-A0C8-490C-B223-B36916406976}" dt="2021-11-18T11:16:14.087" v="2269" actId="478"/>
          <ac:spMkLst>
            <pc:docMk/>
            <pc:sldMk cId="3697847466" sldId="531"/>
            <ac:spMk id="14" creationId="{42FCE229-8671-47C7-9826-50D294865FC1}"/>
          </ac:spMkLst>
        </pc:spChg>
        <pc:picChg chg="mod">
          <ac:chgData name="Siniša Vuksan" userId="3af124f9-b8e7-46e3-9422-21ae1d17ac0b" providerId="ADAL" clId="{E7552B44-A0C8-490C-B223-B36916406976}" dt="2021-11-18T11:16:08.113" v="2267" actId="1076"/>
          <ac:picMkLst>
            <pc:docMk/>
            <pc:sldMk cId="3697847466" sldId="531"/>
            <ac:picMk id="2" creationId="{79AB126F-5218-4223-8FB3-6BD5D18FF2B3}"/>
          </ac:picMkLst>
        </pc:picChg>
        <pc:picChg chg="mod">
          <ac:chgData name="Siniša Vuksan" userId="3af124f9-b8e7-46e3-9422-21ae1d17ac0b" providerId="ADAL" clId="{E7552B44-A0C8-490C-B223-B36916406976}" dt="2021-11-18T11:16:55.467" v="2276" actId="14100"/>
          <ac:picMkLst>
            <pc:docMk/>
            <pc:sldMk cId="3697847466" sldId="531"/>
            <ac:picMk id="3" creationId="{B0DF5729-9840-4F87-9AA1-F623E125EF44}"/>
          </ac:picMkLst>
        </pc:picChg>
        <pc:picChg chg="mod">
          <ac:chgData name="Siniša Vuksan" userId="3af124f9-b8e7-46e3-9422-21ae1d17ac0b" providerId="ADAL" clId="{E7552B44-A0C8-490C-B223-B36916406976}" dt="2021-11-18T11:09:45.990" v="2168" actId="14826"/>
          <ac:picMkLst>
            <pc:docMk/>
            <pc:sldMk cId="3697847466" sldId="531"/>
            <ac:picMk id="4" creationId="{1B2619D9-4F98-4A11-8FFE-57C7EB1F529A}"/>
          </ac:picMkLst>
        </pc:picChg>
        <pc:picChg chg="add mod">
          <ac:chgData name="Siniša Vuksan" userId="3af124f9-b8e7-46e3-9422-21ae1d17ac0b" providerId="ADAL" clId="{E7552B44-A0C8-490C-B223-B36916406976}" dt="2021-11-18T11:21:47.270" v="2327" actId="1036"/>
          <ac:picMkLst>
            <pc:docMk/>
            <pc:sldMk cId="3697847466" sldId="531"/>
            <ac:picMk id="10" creationId="{CC280582-00B2-4D81-9287-DEAF59574F5F}"/>
          </ac:picMkLst>
        </pc:picChg>
        <pc:picChg chg="add mod">
          <ac:chgData name="Siniša Vuksan" userId="3af124f9-b8e7-46e3-9422-21ae1d17ac0b" providerId="ADAL" clId="{E7552B44-A0C8-490C-B223-B36916406976}" dt="2021-11-18T11:21:27.172" v="2316" actId="1076"/>
          <ac:picMkLst>
            <pc:docMk/>
            <pc:sldMk cId="3697847466" sldId="531"/>
            <ac:picMk id="11" creationId="{E8F14D81-5F26-434E-AEB9-97FD6A7B092A}"/>
          </ac:picMkLst>
        </pc:picChg>
        <pc:picChg chg="add mod">
          <ac:chgData name="Siniša Vuksan" userId="3af124f9-b8e7-46e3-9422-21ae1d17ac0b" providerId="ADAL" clId="{E7552B44-A0C8-490C-B223-B36916406976}" dt="2021-11-18T11:21:42.271" v="2323" actId="1076"/>
          <ac:picMkLst>
            <pc:docMk/>
            <pc:sldMk cId="3697847466" sldId="531"/>
            <ac:picMk id="12" creationId="{60EB87F7-20DB-40EC-AD22-1D7661167C5A}"/>
          </ac:picMkLst>
        </pc:picChg>
      </pc:sldChg>
      <pc:sldChg chg="addSp modSp add ord modAnim">
        <pc:chgData name="Siniša Vuksan" userId="3af124f9-b8e7-46e3-9422-21ae1d17ac0b" providerId="ADAL" clId="{E7552B44-A0C8-490C-B223-B36916406976}" dt="2021-11-18T11:26:46.731" v="2569"/>
        <pc:sldMkLst>
          <pc:docMk/>
          <pc:sldMk cId="1111417439" sldId="532"/>
        </pc:sldMkLst>
        <pc:spChg chg="add mod">
          <ac:chgData name="Siniša Vuksan" userId="3af124f9-b8e7-46e3-9422-21ae1d17ac0b" providerId="ADAL" clId="{E7552B44-A0C8-490C-B223-B36916406976}" dt="2021-11-18T11:26:07.619" v="2540" actId="20577"/>
          <ac:spMkLst>
            <pc:docMk/>
            <pc:sldMk cId="1111417439" sldId="532"/>
            <ac:spMk id="5" creationId="{5F3E3B94-F000-48ED-8245-DA680A4B6E98}"/>
          </ac:spMkLst>
        </pc:spChg>
        <pc:spChg chg="mod">
          <ac:chgData name="Siniša Vuksan" userId="3af124f9-b8e7-46e3-9422-21ae1d17ac0b" providerId="ADAL" clId="{E7552B44-A0C8-490C-B223-B36916406976}" dt="2021-11-18T11:24:09.614" v="2374" actId="14100"/>
          <ac:spMkLst>
            <pc:docMk/>
            <pc:sldMk cId="1111417439" sldId="532"/>
            <ac:spMk id="6" creationId="{010AB125-9086-4261-98B4-FC5A0801347C}"/>
          </ac:spMkLst>
        </pc:spChg>
        <pc:spChg chg="add mod">
          <ac:chgData name="Siniša Vuksan" userId="3af124f9-b8e7-46e3-9422-21ae1d17ac0b" providerId="ADAL" clId="{E7552B44-A0C8-490C-B223-B36916406976}" dt="2021-11-18T11:26:16.938" v="2549" actId="20577"/>
          <ac:spMkLst>
            <pc:docMk/>
            <pc:sldMk cId="1111417439" sldId="532"/>
            <ac:spMk id="7" creationId="{1363F52B-5633-4CAD-9891-9AFFB573C4D9}"/>
          </ac:spMkLst>
        </pc:spChg>
        <pc:spChg chg="add mod">
          <ac:chgData name="Siniša Vuksan" userId="3af124f9-b8e7-46e3-9422-21ae1d17ac0b" providerId="ADAL" clId="{E7552B44-A0C8-490C-B223-B36916406976}" dt="2021-11-18T11:26:23.417" v="2555" actId="20577"/>
          <ac:spMkLst>
            <pc:docMk/>
            <pc:sldMk cId="1111417439" sldId="532"/>
            <ac:spMk id="8" creationId="{1613D52F-3883-4D41-A062-2C353B3FA5B1}"/>
          </ac:spMkLst>
        </pc:spChg>
        <pc:spChg chg="add mod">
          <ac:chgData name="Siniša Vuksan" userId="3af124f9-b8e7-46e3-9422-21ae1d17ac0b" providerId="ADAL" clId="{E7552B44-A0C8-490C-B223-B36916406976}" dt="2021-11-18T11:26:33.709" v="2561" actId="20577"/>
          <ac:spMkLst>
            <pc:docMk/>
            <pc:sldMk cId="1111417439" sldId="532"/>
            <ac:spMk id="9" creationId="{9A9A89A1-F218-499B-9371-6274E616286B}"/>
          </ac:spMkLst>
        </pc:spChg>
        <pc:spChg chg="add mod">
          <ac:chgData name="Siniša Vuksan" userId="3af124f9-b8e7-46e3-9422-21ae1d17ac0b" providerId="ADAL" clId="{E7552B44-A0C8-490C-B223-B36916406976}" dt="2021-11-18T11:26:39.024" v="2568" actId="20577"/>
          <ac:spMkLst>
            <pc:docMk/>
            <pc:sldMk cId="1111417439" sldId="532"/>
            <ac:spMk id="10" creationId="{081F2338-2B67-4DFD-A072-2AAA42899237}"/>
          </ac:spMkLst>
        </pc:spChg>
        <pc:picChg chg="mod">
          <ac:chgData name="Siniša Vuksan" userId="3af124f9-b8e7-46e3-9422-21ae1d17ac0b" providerId="ADAL" clId="{E7552B44-A0C8-490C-B223-B36916406976}" dt="2021-11-18T11:24:05.864" v="2373" actId="1076"/>
          <ac:picMkLst>
            <pc:docMk/>
            <pc:sldMk cId="1111417439" sldId="532"/>
            <ac:picMk id="2" creationId="{B69E1C10-ACFD-49C4-B019-6B92ED78F85E}"/>
          </ac:picMkLst>
        </pc:picChg>
        <pc:picChg chg="mod">
          <ac:chgData name="Siniša Vuksan" userId="3af124f9-b8e7-46e3-9422-21ae1d17ac0b" providerId="ADAL" clId="{E7552B44-A0C8-490C-B223-B36916406976}" dt="2021-11-18T11:10:09.412" v="2172" actId="14826"/>
          <ac:picMkLst>
            <pc:docMk/>
            <pc:sldMk cId="1111417439" sldId="532"/>
            <ac:picMk id="4" creationId="{1B2619D9-4F98-4A11-8FFE-57C7EB1F529A}"/>
          </ac:picMkLst>
        </pc:picChg>
      </pc:sldChg>
      <pc:sldChg chg="addSp modSp add ord modAnim">
        <pc:chgData name="Siniša Vuksan" userId="3af124f9-b8e7-46e3-9422-21ae1d17ac0b" providerId="ADAL" clId="{E7552B44-A0C8-490C-B223-B36916406976}" dt="2021-11-18T12:04:56.075" v="3122"/>
        <pc:sldMkLst>
          <pc:docMk/>
          <pc:sldMk cId="2209059832" sldId="533"/>
        </pc:sldMkLst>
        <pc:spChg chg="add mod">
          <ac:chgData name="Siniša Vuksan" userId="3af124f9-b8e7-46e3-9422-21ae1d17ac0b" providerId="ADAL" clId="{E7552B44-A0C8-490C-B223-B36916406976}" dt="2021-11-18T11:27:52.550" v="2602" actId="20577"/>
          <ac:spMkLst>
            <pc:docMk/>
            <pc:sldMk cId="2209059832" sldId="533"/>
            <ac:spMk id="5" creationId="{9BD231CB-6761-4CA5-A19D-CE9779CDD01D}"/>
          </ac:spMkLst>
        </pc:spChg>
        <pc:spChg chg="mod">
          <ac:chgData name="Siniša Vuksan" userId="3af124f9-b8e7-46e3-9422-21ae1d17ac0b" providerId="ADAL" clId="{E7552B44-A0C8-490C-B223-B36916406976}" dt="2021-11-18T11:24:55.999" v="2504" actId="1036"/>
          <ac:spMkLst>
            <pc:docMk/>
            <pc:sldMk cId="2209059832" sldId="533"/>
            <ac:spMk id="6" creationId="{010AB125-9086-4261-98B4-FC5A0801347C}"/>
          </ac:spMkLst>
        </pc:spChg>
        <pc:spChg chg="add mod">
          <ac:chgData name="Siniša Vuksan" userId="3af124f9-b8e7-46e3-9422-21ae1d17ac0b" providerId="ADAL" clId="{E7552B44-A0C8-490C-B223-B36916406976}" dt="2021-11-18T11:27:02.172" v="2578" actId="20577"/>
          <ac:spMkLst>
            <pc:docMk/>
            <pc:sldMk cId="2209059832" sldId="533"/>
            <ac:spMk id="7" creationId="{DC6C7966-72A1-4C36-A88B-399197618FE2}"/>
          </ac:spMkLst>
        </pc:spChg>
        <pc:spChg chg="add mod">
          <ac:chgData name="Siniša Vuksan" userId="3af124f9-b8e7-46e3-9422-21ae1d17ac0b" providerId="ADAL" clId="{E7552B44-A0C8-490C-B223-B36916406976}" dt="2021-11-18T11:27:05.227" v="2582" actId="20577"/>
          <ac:spMkLst>
            <pc:docMk/>
            <pc:sldMk cId="2209059832" sldId="533"/>
            <ac:spMk id="8" creationId="{BC885883-72E5-425D-A8A4-19C3D581D499}"/>
          </ac:spMkLst>
        </pc:spChg>
        <pc:spChg chg="add mod">
          <ac:chgData name="Siniša Vuksan" userId="3af124f9-b8e7-46e3-9422-21ae1d17ac0b" providerId="ADAL" clId="{E7552B44-A0C8-490C-B223-B36916406976}" dt="2021-11-18T11:29:37.779" v="2614" actId="14100"/>
          <ac:spMkLst>
            <pc:docMk/>
            <pc:sldMk cId="2209059832" sldId="533"/>
            <ac:spMk id="9" creationId="{1191F6F8-48DD-4DD9-BE76-4F8CB6136489}"/>
          </ac:spMkLst>
        </pc:spChg>
        <pc:picChg chg="mod">
          <ac:chgData name="Siniša Vuksan" userId="3af124f9-b8e7-46e3-9422-21ae1d17ac0b" providerId="ADAL" clId="{E7552B44-A0C8-490C-B223-B36916406976}" dt="2021-11-18T11:24:51.972" v="2494" actId="1076"/>
          <ac:picMkLst>
            <pc:docMk/>
            <pc:sldMk cId="2209059832" sldId="533"/>
            <ac:picMk id="2" creationId="{B69E1C10-ACFD-49C4-B019-6B92ED78F85E}"/>
          </ac:picMkLst>
        </pc:picChg>
        <pc:picChg chg="mod">
          <ac:chgData name="Siniša Vuksan" userId="3af124f9-b8e7-46e3-9422-21ae1d17ac0b" providerId="ADAL" clId="{E7552B44-A0C8-490C-B223-B36916406976}" dt="2021-11-18T11:10:13.554" v="2173" actId="14826"/>
          <ac:picMkLst>
            <pc:docMk/>
            <pc:sldMk cId="2209059832" sldId="533"/>
            <ac:picMk id="4" creationId="{1B2619D9-4F98-4A11-8FFE-57C7EB1F529A}"/>
          </ac:picMkLst>
        </pc:picChg>
      </pc:sldChg>
      <pc:sldChg chg="modSp add del">
        <pc:chgData name="Siniša Vuksan" userId="3af124f9-b8e7-46e3-9422-21ae1d17ac0b" providerId="ADAL" clId="{E7552B44-A0C8-490C-B223-B36916406976}" dt="2021-11-18T11:23:37.495" v="2335" actId="2696"/>
        <pc:sldMkLst>
          <pc:docMk/>
          <pc:sldMk cId="595985425" sldId="534"/>
        </pc:sldMkLst>
        <pc:picChg chg="mod">
          <ac:chgData name="Siniša Vuksan" userId="3af124f9-b8e7-46e3-9422-21ae1d17ac0b" providerId="ADAL" clId="{E7552B44-A0C8-490C-B223-B36916406976}" dt="2021-11-18T11:10:16.987" v="2174" actId="14826"/>
          <ac:picMkLst>
            <pc:docMk/>
            <pc:sldMk cId="595985425" sldId="534"/>
            <ac:picMk id="4" creationId="{1B2619D9-4F98-4A11-8FFE-57C7EB1F529A}"/>
          </ac:picMkLst>
        </pc:picChg>
      </pc:sldChg>
      <pc:sldChg chg="addSp delSp modSp add ord delAnim modAnim">
        <pc:chgData name="Siniša Vuksan" userId="3af124f9-b8e7-46e3-9422-21ae1d17ac0b" providerId="ADAL" clId="{E7552B44-A0C8-490C-B223-B36916406976}" dt="2021-11-18T12:06:06.221" v="3126" actId="1076"/>
        <pc:sldMkLst>
          <pc:docMk/>
          <pc:sldMk cId="3551752564" sldId="534"/>
        </pc:sldMkLst>
        <pc:spChg chg="mod">
          <ac:chgData name="Siniša Vuksan" userId="3af124f9-b8e7-46e3-9422-21ae1d17ac0b" providerId="ADAL" clId="{E7552B44-A0C8-490C-B223-B36916406976}" dt="2021-11-18T11:34:49.328" v="2802" actId="14100"/>
          <ac:spMkLst>
            <pc:docMk/>
            <pc:sldMk cId="3551752564" sldId="534"/>
            <ac:spMk id="6" creationId="{010AB125-9086-4261-98B4-FC5A0801347C}"/>
          </ac:spMkLst>
        </pc:spChg>
        <pc:spChg chg="mod">
          <ac:chgData name="Siniša Vuksan" userId="3af124f9-b8e7-46e3-9422-21ae1d17ac0b" providerId="ADAL" clId="{E7552B44-A0C8-490C-B223-B36916406976}" dt="2021-11-18T11:30:38.890" v="2634" actId="20577"/>
          <ac:spMkLst>
            <pc:docMk/>
            <pc:sldMk cId="3551752564" sldId="534"/>
            <ac:spMk id="7" creationId="{0256D9EB-C20B-45FA-9F3D-124012366C9E}"/>
          </ac:spMkLst>
        </pc:spChg>
        <pc:spChg chg="add mod">
          <ac:chgData name="Siniša Vuksan" userId="3af124f9-b8e7-46e3-9422-21ae1d17ac0b" providerId="ADAL" clId="{E7552B44-A0C8-490C-B223-B36916406976}" dt="2021-11-18T12:06:06.221" v="3126" actId="1076"/>
          <ac:spMkLst>
            <pc:docMk/>
            <pc:sldMk cId="3551752564" sldId="534"/>
            <ac:spMk id="8" creationId="{1F8F24C9-27DB-4FB6-87B1-D305AAA967AE}"/>
          </ac:spMkLst>
        </pc:spChg>
        <pc:spChg chg="del">
          <ac:chgData name="Siniša Vuksan" userId="3af124f9-b8e7-46e3-9422-21ae1d17ac0b" providerId="ADAL" clId="{E7552B44-A0C8-490C-B223-B36916406976}" dt="2021-11-18T11:30:53.490" v="2636" actId="478"/>
          <ac:spMkLst>
            <pc:docMk/>
            <pc:sldMk cId="3551752564" sldId="534"/>
            <ac:spMk id="10" creationId="{2F5D493A-1D5A-47CD-91DA-CD5D179EF30C}"/>
          </ac:spMkLst>
        </pc:spChg>
        <pc:spChg chg="del">
          <ac:chgData name="Siniša Vuksan" userId="3af124f9-b8e7-46e3-9422-21ae1d17ac0b" providerId="ADAL" clId="{E7552B44-A0C8-490C-B223-B36916406976}" dt="2021-11-18T11:31:02.321" v="2637" actId="478"/>
          <ac:spMkLst>
            <pc:docMk/>
            <pc:sldMk cId="3551752564" sldId="534"/>
            <ac:spMk id="11" creationId="{58069BE6-4B81-438D-900B-C21BB1B68360}"/>
          </ac:spMkLst>
        </pc:spChg>
        <pc:spChg chg="del">
          <ac:chgData name="Siniša Vuksan" userId="3af124f9-b8e7-46e3-9422-21ae1d17ac0b" providerId="ADAL" clId="{E7552B44-A0C8-490C-B223-B36916406976}" dt="2021-11-18T11:30:53.490" v="2636" actId="478"/>
          <ac:spMkLst>
            <pc:docMk/>
            <pc:sldMk cId="3551752564" sldId="534"/>
            <ac:spMk id="12" creationId="{F10E96AA-A32F-4080-81DD-A8C57A503A0E}"/>
          </ac:spMkLst>
        </pc:spChg>
        <pc:spChg chg="del">
          <ac:chgData name="Siniša Vuksan" userId="3af124f9-b8e7-46e3-9422-21ae1d17ac0b" providerId="ADAL" clId="{E7552B44-A0C8-490C-B223-B36916406976}" dt="2021-11-18T11:30:53.490" v="2636" actId="478"/>
          <ac:spMkLst>
            <pc:docMk/>
            <pc:sldMk cId="3551752564" sldId="534"/>
            <ac:spMk id="13" creationId="{A5CFC788-4D82-433F-B955-5C1182EAC5BB}"/>
          </ac:spMkLst>
        </pc:spChg>
        <pc:spChg chg="del">
          <ac:chgData name="Siniša Vuksan" userId="3af124f9-b8e7-46e3-9422-21ae1d17ac0b" providerId="ADAL" clId="{E7552B44-A0C8-490C-B223-B36916406976}" dt="2021-11-18T11:31:02.321" v="2637" actId="478"/>
          <ac:spMkLst>
            <pc:docMk/>
            <pc:sldMk cId="3551752564" sldId="534"/>
            <ac:spMk id="15" creationId="{985B1F0F-3EF9-495F-9ADA-5F365127805F}"/>
          </ac:spMkLst>
        </pc:spChg>
        <pc:spChg chg="del">
          <ac:chgData name="Siniša Vuksan" userId="3af124f9-b8e7-46e3-9422-21ae1d17ac0b" providerId="ADAL" clId="{E7552B44-A0C8-490C-B223-B36916406976}" dt="2021-11-18T11:30:53.490" v="2636" actId="478"/>
          <ac:spMkLst>
            <pc:docMk/>
            <pc:sldMk cId="3551752564" sldId="534"/>
            <ac:spMk id="16" creationId="{3642C0A8-F601-4A89-93C6-E21818B5D63B}"/>
          </ac:spMkLst>
        </pc:spChg>
        <pc:spChg chg="del">
          <ac:chgData name="Siniša Vuksan" userId="3af124f9-b8e7-46e3-9422-21ae1d17ac0b" providerId="ADAL" clId="{E7552B44-A0C8-490C-B223-B36916406976}" dt="2021-11-18T11:31:02.321" v="2637" actId="478"/>
          <ac:spMkLst>
            <pc:docMk/>
            <pc:sldMk cId="3551752564" sldId="534"/>
            <ac:spMk id="17" creationId="{0F416F05-1F18-47A3-955A-F35776533FD9}"/>
          </ac:spMkLst>
        </pc:spChg>
        <pc:spChg chg="del">
          <ac:chgData name="Siniša Vuksan" userId="3af124f9-b8e7-46e3-9422-21ae1d17ac0b" providerId="ADAL" clId="{E7552B44-A0C8-490C-B223-B36916406976}" dt="2021-11-18T11:30:53.490" v="2636" actId="478"/>
          <ac:spMkLst>
            <pc:docMk/>
            <pc:sldMk cId="3551752564" sldId="534"/>
            <ac:spMk id="18" creationId="{A5AD6C4F-2311-4B1F-BBCE-A475AD020040}"/>
          </ac:spMkLst>
        </pc:spChg>
        <pc:spChg chg="del">
          <ac:chgData name="Siniša Vuksan" userId="3af124f9-b8e7-46e3-9422-21ae1d17ac0b" providerId="ADAL" clId="{E7552B44-A0C8-490C-B223-B36916406976}" dt="2021-11-18T11:30:53.490" v="2636" actId="478"/>
          <ac:spMkLst>
            <pc:docMk/>
            <pc:sldMk cId="3551752564" sldId="534"/>
            <ac:spMk id="19" creationId="{EBFB9998-0B26-4032-8C5A-7C0026E9F338}"/>
          </ac:spMkLst>
        </pc:spChg>
        <pc:spChg chg="del">
          <ac:chgData name="Siniša Vuksan" userId="3af124f9-b8e7-46e3-9422-21ae1d17ac0b" providerId="ADAL" clId="{E7552B44-A0C8-490C-B223-B36916406976}" dt="2021-11-18T11:30:53.490" v="2636" actId="478"/>
          <ac:spMkLst>
            <pc:docMk/>
            <pc:sldMk cId="3551752564" sldId="534"/>
            <ac:spMk id="20" creationId="{8E7E5947-9070-4DB2-899B-49D1DBE92549}"/>
          </ac:spMkLst>
        </pc:spChg>
        <pc:spChg chg="del">
          <ac:chgData name="Siniša Vuksan" userId="3af124f9-b8e7-46e3-9422-21ae1d17ac0b" providerId="ADAL" clId="{E7552B44-A0C8-490C-B223-B36916406976}" dt="2021-11-18T11:31:04.644" v="2638" actId="478"/>
          <ac:spMkLst>
            <pc:docMk/>
            <pc:sldMk cId="3551752564" sldId="534"/>
            <ac:spMk id="21" creationId="{4BD84E1C-7B49-4075-8869-2230B5618DD2}"/>
          </ac:spMkLst>
        </pc:spChg>
        <pc:picChg chg="mod">
          <ac:chgData name="Siniša Vuksan" userId="3af124f9-b8e7-46e3-9422-21ae1d17ac0b" providerId="ADAL" clId="{E7552B44-A0C8-490C-B223-B36916406976}" dt="2021-11-18T11:31:48.300" v="2644" actId="14100"/>
          <ac:picMkLst>
            <pc:docMk/>
            <pc:sldMk cId="3551752564" sldId="534"/>
            <ac:picMk id="2" creationId="{79AB126F-5218-4223-8FB3-6BD5D18FF2B3}"/>
          </ac:picMkLst>
        </pc:picChg>
        <pc:picChg chg="mod">
          <ac:chgData name="Siniša Vuksan" userId="3af124f9-b8e7-46e3-9422-21ae1d17ac0b" providerId="ADAL" clId="{E7552B44-A0C8-490C-B223-B36916406976}" dt="2021-11-18T11:31:12.674" v="2641" actId="1076"/>
          <ac:picMkLst>
            <pc:docMk/>
            <pc:sldMk cId="3551752564" sldId="534"/>
            <ac:picMk id="4" creationId="{1B2619D9-4F98-4A11-8FFE-57C7EB1F529A}"/>
          </ac:picMkLst>
        </pc:picChg>
      </pc:sldChg>
      <pc:sldChg chg="modSp add ord modAnim">
        <pc:chgData name="Siniša Vuksan" userId="3af124f9-b8e7-46e3-9422-21ae1d17ac0b" providerId="ADAL" clId="{E7552B44-A0C8-490C-B223-B36916406976}" dt="2021-11-18T11:37:27.931" v="2832"/>
        <pc:sldMkLst>
          <pc:docMk/>
          <pc:sldMk cId="4160902316" sldId="535"/>
        </pc:sldMkLst>
        <pc:spChg chg="mod">
          <ac:chgData name="Siniša Vuksan" userId="3af124f9-b8e7-46e3-9422-21ae1d17ac0b" providerId="ADAL" clId="{E7552B44-A0C8-490C-B223-B36916406976}" dt="2021-11-18T11:37:23.038" v="2831" actId="20577"/>
          <ac:spMkLst>
            <pc:docMk/>
            <pc:sldMk cId="4160902316" sldId="535"/>
            <ac:spMk id="18" creationId="{8619A0A9-4971-4637-BA0B-39A4F5D24D27}"/>
          </ac:spMkLst>
        </pc:spChg>
      </pc:sldChg>
      <pc:sldChg chg="addSp delSp modSp add delAnim modAnim">
        <pc:chgData name="Siniša Vuksan" userId="3af124f9-b8e7-46e3-9422-21ae1d17ac0b" providerId="ADAL" clId="{E7552B44-A0C8-490C-B223-B36916406976}" dt="2021-11-18T12:05:59.570" v="3124" actId="21"/>
        <pc:sldMkLst>
          <pc:docMk/>
          <pc:sldMk cId="1730969879" sldId="536"/>
        </pc:sldMkLst>
        <pc:spChg chg="mod">
          <ac:chgData name="Siniša Vuksan" userId="3af124f9-b8e7-46e3-9422-21ae1d17ac0b" providerId="ADAL" clId="{E7552B44-A0C8-490C-B223-B36916406976}" dt="2021-11-18T11:41:10.940" v="3097" actId="1076"/>
          <ac:spMkLst>
            <pc:docMk/>
            <pc:sldMk cId="1730969879" sldId="536"/>
            <ac:spMk id="6" creationId="{010AB125-9086-4261-98B4-FC5A0801347C}"/>
          </ac:spMkLst>
        </pc:spChg>
        <pc:spChg chg="mod">
          <ac:chgData name="Siniša Vuksan" userId="3af124f9-b8e7-46e3-9422-21ae1d17ac0b" providerId="ADAL" clId="{E7552B44-A0C8-490C-B223-B36916406976}" dt="2021-11-18T11:38:20.717" v="2848" actId="20577"/>
          <ac:spMkLst>
            <pc:docMk/>
            <pc:sldMk cId="1730969879" sldId="536"/>
            <ac:spMk id="7" creationId="{0256D9EB-C20B-45FA-9F3D-124012366C9E}"/>
          </ac:spMkLst>
        </pc:spChg>
        <pc:spChg chg="del">
          <ac:chgData name="Siniša Vuksan" userId="3af124f9-b8e7-46e3-9422-21ae1d17ac0b" providerId="ADAL" clId="{E7552B44-A0C8-490C-B223-B36916406976}" dt="2021-11-18T11:38:27.315" v="2851" actId="478"/>
          <ac:spMkLst>
            <pc:docMk/>
            <pc:sldMk cId="1730969879" sldId="536"/>
            <ac:spMk id="9" creationId="{8F06FBBD-94EE-44A7-B2B6-47CA03C17815}"/>
          </ac:spMkLst>
        </pc:spChg>
        <pc:spChg chg="add del mod">
          <ac:chgData name="Siniša Vuksan" userId="3af124f9-b8e7-46e3-9422-21ae1d17ac0b" providerId="ADAL" clId="{E7552B44-A0C8-490C-B223-B36916406976}" dt="2021-11-18T12:05:59.570" v="3124" actId="21"/>
          <ac:spMkLst>
            <pc:docMk/>
            <pc:sldMk cId="1730969879" sldId="536"/>
            <ac:spMk id="13" creationId="{02D746F0-4DF9-44FB-97AF-A9D35FB7EB44}"/>
          </ac:spMkLst>
        </pc:spChg>
        <pc:picChg chg="mod">
          <ac:chgData name="Siniša Vuksan" userId="3af124f9-b8e7-46e3-9422-21ae1d17ac0b" providerId="ADAL" clId="{E7552B44-A0C8-490C-B223-B36916406976}" dt="2021-11-18T11:39:24.825" v="2857" actId="1076"/>
          <ac:picMkLst>
            <pc:docMk/>
            <pc:sldMk cId="1730969879" sldId="536"/>
            <ac:picMk id="2" creationId="{79AB126F-5218-4223-8FB3-6BD5D18FF2B3}"/>
          </ac:picMkLst>
        </pc:picChg>
        <pc:picChg chg="del">
          <ac:chgData name="Siniša Vuksan" userId="3af124f9-b8e7-46e3-9422-21ae1d17ac0b" providerId="ADAL" clId="{E7552B44-A0C8-490C-B223-B36916406976}" dt="2021-11-18T11:38:23.082" v="2849" actId="478"/>
          <ac:picMkLst>
            <pc:docMk/>
            <pc:sldMk cId="1730969879" sldId="536"/>
            <ac:picMk id="3" creationId="{B0DF5729-9840-4F87-9AA1-F623E125EF44}"/>
          </ac:picMkLst>
        </pc:picChg>
        <pc:picChg chg="mod">
          <ac:chgData name="Siniša Vuksan" userId="3af124f9-b8e7-46e3-9422-21ae1d17ac0b" providerId="ADAL" clId="{E7552B44-A0C8-490C-B223-B36916406976}" dt="2021-11-18T11:38:56.675" v="2853" actId="14100"/>
          <ac:picMkLst>
            <pc:docMk/>
            <pc:sldMk cId="1730969879" sldId="536"/>
            <ac:picMk id="4" creationId="{1B2619D9-4F98-4A11-8FFE-57C7EB1F529A}"/>
          </ac:picMkLst>
        </pc:picChg>
        <pc:picChg chg="del">
          <ac:chgData name="Siniša Vuksan" userId="3af124f9-b8e7-46e3-9422-21ae1d17ac0b" providerId="ADAL" clId="{E7552B44-A0C8-490C-B223-B36916406976}" dt="2021-11-18T11:38:25.716" v="2850" actId="478"/>
          <ac:picMkLst>
            <pc:docMk/>
            <pc:sldMk cId="1730969879" sldId="536"/>
            <ac:picMk id="10" creationId="{CC280582-00B2-4D81-9287-DEAF59574F5F}"/>
          </ac:picMkLst>
        </pc:picChg>
        <pc:picChg chg="del">
          <ac:chgData name="Siniša Vuksan" userId="3af124f9-b8e7-46e3-9422-21ae1d17ac0b" providerId="ADAL" clId="{E7552B44-A0C8-490C-B223-B36916406976}" dt="2021-11-18T11:38:25.716" v="2850" actId="478"/>
          <ac:picMkLst>
            <pc:docMk/>
            <pc:sldMk cId="1730969879" sldId="536"/>
            <ac:picMk id="11" creationId="{E8F14D81-5F26-434E-AEB9-97FD6A7B092A}"/>
          </ac:picMkLst>
        </pc:picChg>
        <pc:picChg chg="del">
          <ac:chgData name="Siniša Vuksan" userId="3af124f9-b8e7-46e3-9422-21ae1d17ac0b" providerId="ADAL" clId="{E7552B44-A0C8-490C-B223-B36916406976}" dt="2021-11-18T11:38:25.716" v="2850" actId="478"/>
          <ac:picMkLst>
            <pc:docMk/>
            <pc:sldMk cId="1730969879" sldId="536"/>
            <ac:picMk id="12" creationId="{60EB87F7-20DB-40EC-AD22-1D7661167C5A}"/>
          </ac:picMkLst>
        </pc:picChg>
      </pc:sldChg>
      <pc:sldChg chg="addSp delSp modSp new add del">
        <pc:chgData name="Siniša Vuksan" userId="3af124f9-b8e7-46e3-9422-21ae1d17ac0b" providerId="ADAL" clId="{E7552B44-A0C8-490C-B223-B36916406976}" dt="2021-11-18T11:43:15.666" v="3106" actId="2696"/>
        <pc:sldMkLst>
          <pc:docMk/>
          <pc:sldMk cId="2299810228" sldId="537"/>
        </pc:sldMkLst>
        <pc:spChg chg="del">
          <ac:chgData name="Siniša Vuksan" userId="3af124f9-b8e7-46e3-9422-21ae1d17ac0b" providerId="ADAL" clId="{E7552B44-A0C8-490C-B223-B36916406976}" dt="2021-11-18T11:42:52.941" v="3100" actId="478"/>
          <ac:spMkLst>
            <pc:docMk/>
            <pc:sldMk cId="2299810228" sldId="537"/>
            <ac:spMk id="2" creationId="{ACE4F1E5-516E-44B0-953B-C1B672D67E66}"/>
          </ac:spMkLst>
        </pc:spChg>
        <pc:spChg chg="del">
          <ac:chgData name="Siniša Vuksan" userId="3af124f9-b8e7-46e3-9422-21ae1d17ac0b" providerId="ADAL" clId="{E7552B44-A0C8-490C-B223-B36916406976}" dt="2021-11-18T11:42:54.695" v="3101" actId="478"/>
          <ac:spMkLst>
            <pc:docMk/>
            <pc:sldMk cId="2299810228" sldId="537"/>
            <ac:spMk id="3" creationId="{B54D0438-7D09-477D-BA55-68C8913FEA84}"/>
          </ac:spMkLst>
        </pc:spChg>
        <pc:spChg chg="add mod">
          <ac:chgData name="Siniša Vuksan" userId="3af124f9-b8e7-46e3-9422-21ae1d17ac0b" providerId="ADAL" clId="{E7552B44-A0C8-490C-B223-B36916406976}" dt="2021-11-18T11:43:09.427" v="3105" actId="120"/>
          <ac:spMkLst>
            <pc:docMk/>
            <pc:sldMk cId="2299810228" sldId="537"/>
            <ac:spMk id="4" creationId="{42825DE5-21E0-4DE7-A1AE-4193473FAB41}"/>
          </ac:spMkLst>
        </pc:spChg>
      </pc:sldChg>
    </pc:docChg>
  </pc:docChgLst>
  <pc:docChgLst>
    <pc:chgData name="Siniša Vuksan" userId="3af124f9-b8e7-46e3-9422-21ae1d17ac0b" providerId="ADAL" clId="{75C38629-AA9E-445E-91CB-4B4BA3A2BEB7}"/>
    <pc:docChg chg="undo custSel addSld delSld modSld sldOrd">
      <pc:chgData name="Siniša Vuksan" userId="3af124f9-b8e7-46e3-9422-21ae1d17ac0b" providerId="ADAL" clId="{75C38629-AA9E-445E-91CB-4B4BA3A2BEB7}" dt="2021-09-24T06:15:57.779" v="2815" actId="20577"/>
      <pc:docMkLst>
        <pc:docMk/>
      </pc:docMkLst>
      <pc:sldChg chg="modSp">
        <pc:chgData name="Siniša Vuksan" userId="3af124f9-b8e7-46e3-9422-21ae1d17ac0b" providerId="ADAL" clId="{75C38629-AA9E-445E-91CB-4B4BA3A2BEB7}" dt="2021-09-22T07:40:04.309" v="14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75C38629-AA9E-445E-91CB-4B4BA3A2BEB7}" dt="2021-09-22T07:40:04.309" v="14" actId="20577"/>
          <ac:spMkLst>
            <pc:docMk/>
            <pc:sldMk cId="1473559465" sldId="256"/>
            <ac:spMk id="2" creationId="{B16DF7CC-7E41-46FD-AD7B-E6616659F8A6}"/>
          </ac:spMkLst>
        </pc:spChg>
        <pc:spChg chg="mod">
          <ac:chgData name="Siniša Vuksan" userId="3af124f9-b8e7-46e3-9422-21ae1d17ac0b" providerId="ADAL" clId="{75C38629-AA9E-445E-91CB-4B4BA3A2BEB7}" dt="2021-09-22T07:39:32.272" v="3" actId="14100"/>
          <ac:spMkLst>
            <pc:docMk/>
            <pc:sldMk cId="1473559465" sldId="256"/>
            <ac:spMk id="3" creationId="{1DEA2198-4687-4966-8D99-48F3FDF0BDE4}"/>
          </ac:spMkLst>
        </pc:spChg>
        <pc:picChg chg="mod">
          <ac:chgData name="Siniša Vuksan" userId="3af124f9-b8e7-46e3-9422-21ae1d17ac0b" providerId="ADAL" clId="{75C38629-AA9E-445E-91CB-4B4BA3A2BEB7}" dt="2021-09-22T07:39:50.620" v="6" actId="1076"/>
          <ac:picMkLst>
            <pc:docMk/>
            <pc:sldMk cId="1473559465" sldId="256"/>
            <ac:picMk id="4" creationId="{BBF4E359-F972-4AC7-A8E6-4578E918FA28}"/>
          </ac:picMkLst>
        </pc:picChg>
      </pc:sldChg>
      <pc:sldChg chg="modSp add del">
        <pc:chgData name="Siniša Vuksan" userId="3af124f9-b8e7-46e3-9422-21ae1d17ac0b" providerId="ADAL" clId="{75C38629-AA9E-445E-91CB-4B4BA3A2BEB7}" dt="2021-09-23T07:41:54.916" v="160" actId="1076"/>
        <pc:sldMkLst>
          <pc:docMk/>
          <pc:sldMk cId="2122178903" sldId="288"/>
        </pc:sldMkLst>
        <pc:spChg chg="mod">
          <ac:chgData name="Siniša Vuksan" userId="3af124f9-b8e7-46e3-9422-21ae1d17ac0b" providerId="ADAL" clId="{75C38629-AA9E-445E-91CB-4B4BA3A2BEB7}" dt="2021-09-23T07:41:03.554" v="155" actId="20577"/>
          <ac:spMkLst>
            <pc:docMk/>
            <pc:sldMk cId="2122178903" sldId="288"/>
            <ac:spMk id="6" creationId="{FFE14C9D-F79A-42C0-87D5-7951E53F2573}"/>
          </ac:spMkLst>
        </pc:spChg>
        <pc:picChg chg="mod">
          <ac:chgData name="Siniša Vuksan" userId="3af124f9-b8e7-46e3-9422-21ae1d17ac0b" providerId="ADAL" clId="{75C38629-AA9E-445E-91CB-4B4BA3A2BEB7}" dt="2021-09-23T07:41:54.916" v="160" actId="1076"/>
          <ac:picMkLst>
            <pc:docMk/>
            <pc:sldMk cId="2122178903" sldId="288"/>
            <ac:picMk id="4" creationId="{1B2619D9-4F98-4A11-8FFE-57C7EB1F529A}"/>
          </ac:picMkLst>
        </pc:picChg>
        <pc:picChg chg="mod">
          <ac:chgData name="Siniša Vuksan" userId="3af124f9-b8e7-46e3-9422-21ae1d17ac0b" providerId="ADAL" clId="{75C38629-AA9E-445E-91CB-4B4BA3A2BEB7}" dt="2021-09-23T07:41:53.249" v="159" actId="1076"/>
          <ac:picMkLst>
            <pc:docMk/>
            <pc:sldMk cId="2122178903" sldId="288"/>
            <ac:picMk id="7" creationId="{40106C37-8279-4C0B-A4A6-4051FF501A0A}"/>
          </ac:picMkLst>
        </pc:picChg>
      </pc:sldChg>
      <pc:sldChg chg="modSp add del">
        <pc:chgData name="Siniša Vuksan" userId="3af124f9-b8e7-46e3-9422-21ae1d17ac0b" providerId="ADAL" clId="{75C38629-AA9E-445E-91CB-4B4BA3A2BEB7}" dt="2021-09-23T07:45:14.601" v="466" actId="20577"/>
        <pc:sldMkLst>
          <pc:docMk/>
          <pc:sldMk cId="1167673325" sldId="300"/>
        </pc:sldMkLst>
        <pc:spChg chg="mod">
          <ac:chgData name="Siniša Vuksan" userId="3af124f9-b8e7-46e3-9422-21ae1d17ac0b" providerId="ADAL" clId="{75C38629-AA9E-445E-91CB-4B4BA3A2BEB7}" dt="2021-09-23T07:45:14.601" v="466" actId="20577"/>
          <ac:spMkLst>
            <pc:docMk/>
            <pc:sldMk cId="1167673325" sldId="300"/>
            <ac:spMk id="6" creationId="{FFE14C9D-F79A-42C0-87D5-7951E53F2573}"/>
          </ac:spMkLst>
        </pc:spChg>
        <pc:picChg chg="mod">
          <ac:chgData name="Siniša Vuksan" userId="3af124f9-b8e7-46e3-9422-21ae1d17ac0b" providerId="ADAL" clId="{75C38629-AA9E-445E-91CB-4B4BA3A2BEB7}" dt="2021-09-23T07:44:17.107" v="435" actId="14100"/>
          <ac:picMkLst>
            <pc:docMk/>
            <pc:sldMk cId="1167673325" sldId="300"/>
            <ac:picMk id="5" creationId="{E24C9881-BB40-4A55-843E-41EADF141365}"/>
          </ac:picMkLst>
        </pc:picChg>
        <pc:picChg chg="mod">
          <ac:chgData name="Siniša Vuksan" userId="3af124f9-b8e7-46e3-9422-21ae1d17ac0b" providerId="ADAL" clId="{75C38629-AA9E-445E-91CB-4B4BA3A2BEB7}" dt="2021-09-23T07:42:03.502" v="163" actId="1076"/>
          <ac:picMkLst>
            <pc:docMk/>
            <pc:sldMk cId="1167673325" sldId="300"/>
            <ac:picMk id="7" creationId="{40106C37-8279-4C0B-A4A6-4051FF501A0A}"/>
          </ac:picMkLst>
        </pc:picChg>
      </pc:sldChg>
    </pc:docChg>
  </pc:docChgLst>
  <pc:docChgLst>
    <pc:chgData name="Siniša Vuksan" userId="3af124f9-b8e7-46e3-9422-21ae1d17ac0b" providerId="ADAL" clId="{2B4015B6-79EA-4A60-AE7D-A92E23F0F3B8}"/>
    <pc:docChg chg="undo custSel addSld delSld modSld sldOrd">
      <pc:chgData name="Siniša Vuksan" userId="3af124f9-b8e7-46e3-9422-21ae1d17ac0b" providerId="ADAL" clId="{2B4015B6-79EA-4A60-AE7D-A92E23F0F3B8}" dt="2021-10-22T08:33:14.533" v="1528"/>
      <pc:docMkLst>
        <pc:docMk/>
      </pc:docMkLst>
    </pc:docChg>
  </pc:docChgLst>
  <pc:docChgLst>
    <pc:chgData name="Siniša Vuksan" userId="3af124f9-b8e7-46e3-9422-21ae1d17ac0b" providerId="ADAL" clId="{9757935C-A355-4974-848C-2660B515641D}"/>
    <pc:docChg chg="undo custSel addSld delSld modSld sldOrd">
      <pc:chgData name="Siniša Vuksan" userId="3af124f9-b8e7-46e3-9422-21ae1d17ac0b" providerId="ADAL" clId="{9757935C-A355-4974-848C-2660B515641D}" dt="2021-10-21T11:50:13.843" v="2782" actId="2696"/>
      <pc:docMkLst>
        <pc:docMk/>
      </pc:docMkLst>
      <pc:sldChg chg="modSp">
        <pc:chgData name="Siniša Vuksan" userId="3af124f9-b8e7-46e3-9422-21ae1d17ac0b" providerId="ADAL" clId="{9757935C-A355-4974-848C-2660B515641D}" dt="2021-10-19T13:05:38.172" v="26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9757935C-A355-4974-848C-2660B515641D}" dt="2021-10-19T13:05:00.772" v="14" actId="20577"/>
          <ac:spMkLst>
            <pc:docMk/>
            <pc:sldMk cId="1473559465" sldId="256"/>
            <ac:spMk id="2" creationId="{B16DF7CC-7E41-46FD-AD7B-E6616659F8A6}"/>
          </ac:spMkLst>
        </pc:spChg>
        <pc:spChg chg="mod">
          <ac:chgData name="Siniša Vuksan" userId="3af124f9-b8e7-46e3-9422-21ae1d17ac0b" providerId="ADAL" clId="{9757935C-A355-4974-848C-2660B515641D}" dt="2021-10-19T13:05:38.172" v="26" actId="20577"/>
          <ac:spMkLst>
            <pc:docMk/>
            <pc:sldMk cId="1473559465" sldId="256"/>
            <ac:spMk id="3" creationId="{1DEA2198-4687-4966-8D99-48F3FDF0BDE4}"/>
          </ac:spMkLst>
        </pc:spChg>
      </pc:sldChg>
      <pc:sldChg chg="modSp">
        <pc:chgData name="Siniša Vuksan" userId="3af124f9-b8e7-46e3-9422-21ae1d17ac0b" providerId="ADAL" clId="{9757935C-A355-4974-848C-2660B515641D}" dt="2021-10-19T13:09:23.900" v="63" actId="1037"/>
        <pc:sldMkLst>
          <pc:docMk/>
          <pc:sldMk cId="2122178903" sldId="288"/>
        </pc:sldMkLst>
        <pc:spChg chg="mod">
          <ac:chgData name="Siniša Vuksan" userId="3af124f9-b8e7-46e3-9422-21ae1d17ac0b" providerId="ADAL" clId="{9757935C-A355-4974-848C-2660B515641D}" dt="2021-10-19T13:06:27.308" v="60" actId="20577"/>
          <ac:spMkLst>
            <pc:docMk/>
            <pc:sldMk cId="2122178903" sldId="288"/>
            <ac:spMk id="6" creationId="{FFE14C9D-F79A-42C0-87D5-7951E53F2573}"/>
          </ac:spMkLst>
        </pc:spChg>
        <pc:picChg chg="mod">
          <ac:chgData name="Siniša Vuksan" userId="3af124f9-b8e7-46e3-9422-21ae1d17ac0b" providerId="ADAL" clId="{9757935C-A355-4974-848C-2660B515641D}" dt="2021-10-19T13:07:03.333" v="61" actId="14826"/>
          <ac:picMkLst>
            <pc:docMk/>
            <pc:sldMk cId="2122178903" sldId="288"/>
            <ac:picMk id="4" creationId="{1B2619D9-4F98-4A11-8FFE-57C7EB1F529A}"/>
          </ac:picMkLst>
        </pc:picChg>
        <pc:picChg chg="mod">
          <ac:chgData name="Siniša Vuksan" userId="3af124f9-b8e7-46e3-9422-21ae1d17ac0b" providerId="ADAL" clId="{9757935C-A355-4974-848C-2660B515641D}" dt="2021-10-19T13:09:23.900" v="63" actId="1037"/>
          <ac:picMkLst>
            <pc:docMk/>
            <pc:sldMk cId="2122178903" sldId="288"/>
            <ac:picMk id="7" creationId="{40106C37-8279-4C0B-A4A6-4051FF501A0A}"/>
          </ac:picMkLst>
        </pc:picChg>
      </pc:sldChg>
      <pc:sldChg chg="modSp">
        <pc:chgData name="Siniša Vuksan" userId="3af124f9-b8e7-46e3-9422-21ae1d17ac0b" providerId="ADAL" clId="{9757935C-A355-4974-848C-2660B515641D}" dt="2021-10-19T13:20:10.442" v="491" actId="14100"/>
        <pc:sldMkLst>
          <pc:docMk/>
          <pc:sldMk cId="1167673325" sldId="300"/>
        </pc:sldMkLst>
        <pc:spChg chg="mod">
          <ac:chgData name="Siniša Vuksan" userId="3af124f9-b8e7-46e3-9422-21ae1d17ac0b" providerId="ADAL" clId="{9757935C-A355-4974-848C-2660B515641D}" dt="2021-10-19T13:20:10.442" v="491" actId="14100"/>
          <ac:spMkLst>
            <pc:docMk/>
            <pc:sldMk cId="1167673325" sldId="300"/>
            <ac:spMk id="6" creationId="{FFE14C9D-F79A-42C0-87D5-7951E53F2573}"/>
          </ac:spMkLst>
        </pc:spChg>
        <pc:picChg chg="mod">
          <ac:chgData name="Siniša Vuksan" userId="3af124f9-b8e7-46e3-9422-21ae1d17ac0b" providerId="ADAL" clId="{9757935C-A355-4974-848C-2660B515641D}" dt="2021-10-19T13:09:35.774" v="67" actId="14826"/>
          <ac:picMkLst>
            <pc:docMk/>
            <pc:sldMk cId="1167673325" sldId="300"/>
            <ac:picMk id="5" creationId="{E24C9881-BB40-4A55-843E-41EADF141365}"/>
          </ac:picMkLst>
        </pc:picChg>
        <pc:picChg chg="mod">
          <ac:chgData name="Siniša Vuksan" userId="3af124f9-b8e7-46e3-9422-21ae1d17ac0b" providerId="ADAL" clId="{9757935C-A355-4974-848C-2660B515641D}" dt="2021-10-19T13:09:29.231" v="65" actId="14826"/>
          <ac:picMkLst>
            <pc:docMk/>
            <pc:sldMk cId="1167673325" sldId="300"/>
            <ac:picMk id="7" creationId="{40106C37-8279-4C0B-A4A6-4051FF501A0A}"/>
          </ac:picMkLst>
        </pc:picChg>
      </pc:sldChg>
      <pc:sldChg chg="addSp modSp add ord modAnim">
        <pc:chgData name="Siniša Vuksan" userId="3af124f9-b8e7-46e3-9422-21ae1d17ac0b" providerId="ADAL" clId="{9757935C-A355-4974-848C-2660B515641D}" dt="2021-10-20T13:34:51.019" v="1743" actId="1036"/>
        <pc:sldMkLst>
          <pc:docMk/>
          <pc:sldMk cId="200756692" sldId="511"/>
        </pc:sldMkLst>
        <pc:spChg chg="mod">
          <ac:chgData name="Siniša Vuksan" userId="3af124f9-b8e7-46e3-9422-21ae1d17ac0b" providerId="ADAL" clId="{9757935C-A355-4974-848C-2660B515641D}" dt="2021-10-20T13:17:05.350" v="1202" actId="14100"/>
          <ac:spMkLst>
            <pc:docMk/>
            <pc:sldMk cId="200756692" sldId="511"/>
            <ac:spMk id="6" creationId="{010AB125-9086-4261-98B4-FC5A0801347C}"/>
          </ac:spMkLst>
        </pc:spChg>
        <pc:spChg chg="mod">
          <ac:chgData name="Siniša Vuksan" userId="3af124f9-b8e7-46e3-9422-21ae1d17ac0b" providerId="ADAL" clId="{9757935C-A355-4974-848C-2660B515641D}" dt="2021-10-20T12:22:18.882" v="727" actId="14100"/>
          <ac:spMkLst>
            <pc:docMk/>
            <pc:sldMk cId="200756692" sldId="511"/>
            <ac:spMk id="7" creationId="{0256D9EB-C20B-45FA-9F3D-124012366C9E}"/>
          </ac:spMkLst>
        </pc:spChg>
        <pc:spChg chg="mod">
          <ac:chgData name="Siniša Vuksan" userId="3af124f9-b8e7-46e3-9422-21ae1d17ac0b" providerId="ADAL" clId="{9757935C-A355-4974-848C-2660B515641D}" dt="2021-10-20T13:09:27.083" v="923" actId="20577"/>
          <ac:spMkLst>
            <pc:docMk/>
            <pc:sldMk cId="200756692" sldId="511"/>
            <ac:spMk id="8" creationId="{A3B0F949-2805-4B8E-932B-15CB682A16FE}"/>
          </ac:spMkLst>
        </pc:spChg>
        <pc:spChg chg="mod">
          <ac:chgData name="Siniša Vuksan" userId="3af124f9-b8e7-46e3-9422-21ae1d17ac0b" providerId="ADAL" clId="{9757935C-A355-4974-848C-2660B515641D}" dt="2021-10-20T12:13:41.716" v="569" actId="20577"/>
          <ac:spMkLst>
            <pc:docMk/>
            <pc:sldMk cId="200756692" sldId="511"/>
            <ac:spMk id="9" creationId="{188D7D51-9D4C-40C4-848F-2F1A7CB953E2}"/>
          </ac:spMkLst>
        </pc:spChg>
        <pc:spChg chg="mod">
          <ac:chgData name="Siniša Vuksan" userId="3af124f9-b8e7-46e3-9422-21ae1d17ac0b" providerId="ADAL" clId="{9757935C-A355-4974-848C-2660B515641D}" dt="2021-10-20T12:13:14.140" v="538" actId="20577"/>
          <ac:spMkLst>
            <pc:docMk/>
            <pc:sldMk cId="200756692" sldId="511"/>
            <ac:spMk id="10" creationId="{4B2349A6-8903-43C1-9216-2DE1B381E62F}"/>
          </ac:spMkLst>
        </pc:spChg>
        <pc:spChg chg="add mod">
          <ac:chgData name="Siniša Vuksan" userId="3af124f9-b8e7-46e3-9422-21ae1d17ac0b" providerId="ADAL" clId="{9757935C-A355-4974-848C-2660B515641D}" dt="2021-10-20T12:25:13.146" v="817" actId="1035"/>
          <ac:spMkLst>
            <pc:docMk/>
            <pc:sldMk cId="200756692" sldId="511"/>
            <ac:spMk id="11" creationId="{85FE9B36-A468-4488-B977-6D70F45785B4}"/>
          </ac:spMkLst>
        </pc:spChg>
        <pc:spChg chg="add mod">
          <ac:chgData name="Siniša Vuksan" userId="3af124f9-b8e7-46e3-9422-21ae1d17ac0b" providerId="ADAL" clId="{9757935C-A355-4974-848C-2660B515641D}" dt="2021-10-20T12:25:26.885" v="835" actId="1036"/>
          <ac:spMkLst>
            <pc:docMk/>
            <pc:sldMk cId="200756692" sldId="511"/>
            <ac:spMk id="12" creationId="{B186FFAF-2FF5-4AB7-A0BB-E746881012EE}"/>
          </ac:spMkLst>
        </pc:spChg>
        <pc:spChg chg="add mod">
          <ac:chgData name="Siniša Vuksan" userId="3af124f9-b8e7-46e3-9422-21ae1d17ac0b" providerId="ADAL" clId="{9757935C-A355-4974-848C-2660B515641D}" dt="2021-10-20T12:25:40.269" v="848" actId="1038"/>
          <ac:spMkLst>
            <pc:docMk/>
            <pc:sldMk cId="200756692" sldId="511"/>
            <ac:spMk id="13" creationId="{D604060E-4172-4047-8FD9-1F0484B7AA13}"/>
          </ac:spMkLst>
        </pc:spChg>
        <pc:spChg chg="add mod">
          <ac:chgData name="Siniša Vuksan" userId="3af124f9-b8e7-46e3-9422-21ae1d17ac0b" providerId="ADAL" clId="{9757935C-A355-4974-848C-2660B515641D}" dt="2021-10-20T12:25:54.928" v="866" actId="1035"/>
          <ac:spMkLst>
            <pc:docMk/>
            <pc:sldMk cId="200756692" sldId="511"/>
            <ac:spMk id="14" creationId="{53F877E9-F82D-40B9-8EDA-E628D1538B86}"/>
          </ac:spMkLst>
        </pc:spChg>
        <pc:spChg chg="add mod">
          <ac:chgData name="Siniša Vuksan" userId="3af124f9-b8e7-46e3-9422-21ae1d17ac0b" providerId="ADAL" clId="{9757935C-A355-4974-848C-2660B515641D}" dt="2021-10-20T12:26:15.018" v="883" actId="1037"/>
          <ac:spMkLst>
            <pc:docMk/>
            <pc:sldMk cId="200756692" sldId="511"/>
            <ac:spMk id="15" creationId="{E51C6792-0226-412F-88CE-A59828B94F52}"/>
          </ac:spMkLst>
        </pc:spChg>
        <pc:spChg chg="add mod">
          <ac:chgData name="Siniša Vuksan" userId="3af124f9-b8e7-46e3-9422-21ae1d17ac0b" providerId="ADAL" clId="{9757935C-A355-4974-848C-2660B515641D}" dt="2021-10-20T13:10:19.138" v="954" actId="1036"/>
          <ac:spMkLst>
            <pc:docMk/>
            <pc:sldMk cId="200756692" sldId="511"/>
            <ac:spMk id="16" creationId="{F709EA89-83BD-4934-AEE2-372836A6C090}"/>
          </ac:spMkLst>
        </pc:spChg>
        <pc:spChg chg="add mod">
          <ac:chgData name="Siniša Vuksan" userId="3af124f9-b8e7-46e3-9422-21ae1d17ac0b" providerId="ADAL" clId="{9757935C-A355-4974-848C-2660B515641D}" dt="2021-10-20T13:10:38.625" v="964" actId="1036"/>
          <ac:spMkLst>
            <pc:docMk/>
            <pc:sldMk cId="200756692" sldId="511"/>
            <ac:spMk id="17" creationId="{0FDF1FD7-B3AB-4325-9C05-192BC6B7280A}"/>
          </ac:spMkLst>
        </pc:spChg>
        <pc:spChg chg="add mod">
          <ac:chgData name="Siniša Vuksan" userId="3af124f9-b8e7-46e3-9422-21ae1d17ac0b" providerId="ADAL" clId="{9757935C-A355-4974-848C-2660B515641D}" dt="2021-10-20T13:10:52.964" v="970" actId="1076"/>
          <ac:spMkLst>
            <pc:docMk/>
            <pc:sldMk cId="200756692" sldId="511"/>
            <ac:spMk id="18" creationId="{BF57868B-FC94-4A7E-AEC6-9AFA975A34AD}"/>
          </ac:spMkLst>
        </pc:spChg>
        <pc:spChg chg="add mod">
          <ac:chgData name="Siniša Vuksan" userId="3af124f9-b8e7-46e3-9422-21ae1d17ac0b" providerId="ADAL" clId="{9757935C-A355-4974-848C-2660B515641D}" dt="2021-10-20T13:11:04.595" v="977" actId="1036"/>
          <ac:spMkLst>
            <pc:docMk/>
            <pc:sldMk cId="200756692" sldId="511"/>
            <ac:spMk id="19" creationId="{3EC2E1F5-56C0-42B2-B90D-8CDF9CA34A24}"/>
          </ac:spMkLst>
        </pc:spChg>
        <pc:spChg chg="add mod">
          <ac:chgData name="Siniša Vuksan" userId="3af124f9-b8e7-46e3-9422-21ae1d17ac0b" providerId="ADAL" clId="{9757935C-A355-4974-848C-2660B515641D}" dt="2021-10-20T13:11:26.942" v="983" actId="1035"/>
          <ac:spMkLst>
            <pc:docMk/>
            <pc:sldMk cId="200756692" sldId="511"/>
            <ac:spMk id="20" creationId="{E2828889-C40D-4E46-B90D-1795375C5EDB}"/>
          </ac:spMkLst>
        </pc:spChg>
        <pc:spChg chg="add mod">
          <ac:chgData name="Siniša Vuksan" userId="3af124f9-b8e7-46e3-9422-21ae1d17ac0b" providerId="ADAL" clId="{9757935C-A355-4974-848C-2660B515641D}" dt="2021-10-20T13:11:48.442" v="991" actId="1038"/>
          <ac:spMkLst>
            <pc:docMk/>
            <pc:sldMk cId="200756692" sldId="511"/>
            <ac:spMk id="21" creationId="{AC0C774B-65B2-4D60-9090-CBD8D63FE059}"/>
          </ac:spMkLst>
        </pc:spChg>
        <pc:spChg chg="add mod">
          <ac:chgData name="Siniša Vuksan" userId="3af124f9-b8e7-46e3-9422-21ae1d17ac0b" providerId="ADAL" clId="{9757935C-A355-4974-848C-2660B515641D}" dt="2021-10-20T13:12:00.794" v="995" actId="1076"/>
          <ac:spMkLst>
            <pc:docMk/>
            <pc:sldMk cId="200756692" sldId="511"/>
            <ac:spMk id="22" creationId="{A431FA76-3D0C-4339-9B99-D31E22A6CB67}"/>
          </ac:spMkLst>
        </pc:spChg>
        <pc:spChg chg="add mod">
          <ac:chgData name="Siniša Vuksan" userId="3af124f9-b8e7-46e3-9422-21ae1d17ac0b" providerId="ADAL" clId="{9757935C-A355-4974-848C-2660B515641D}" dt="2021-10-20T13:12:12.381" v="1002" actId="1036"/>
          <ac:spMkLst>
            <pc:docMk/>
            <pc:sldMk cId="200756692" sldId="511"/>
            <ac:spMk id="23" creationId="{F1CA20F4-317B-491C-BE8A-AB925F05AB8E}"/>
          </ac:spMkLst>
        </pc:spChg>
        <pc:spChg chg="add mod">
          <ac:chgData name="Siniša Vuksan" userId="3af124f9-b8e7-46e3-9422-21ae1d17ac0b" providerId="ADAL" clId="{9757935C-A355-4974-848C-2660B515641D}" dt="2021-10-20T13:13:16.768" v="1010" actId="1036"/>
          <ac:spMkLst>
            <pc:docMk/>
            <pc:sldMk cId="200756692" sldId="511"/>
            <ac:spMk id="24" creationId="{D87C6223-173B-4B4C-B588-83D3ED4411B3}"/>
          </ac:spMkLst>
        </pc:spChg>
        <pc:spChg chg="add mod">
          <ac:chgData name="Siniša Vuksan" userId="3af124f9-b8e7-46e3-9422-21ae1d17ac0b" providerId="ADAL" clId="{9757935C-A355-4974-848C-2660B515641D}" dt="2021-10-20T13:13:31.196" v="1015" actId="1035"/>
          <ac:spMkLst>
            <pc:docMk/>
            <pc:sldMk cId="200756692" sldId="511"/>
            <ac:spMk id="25" creationId="{8684BD7E-730B-48BD-AC7C-3988A765D691}"/>
          </ac:spMkLst>
        </pc:spChg>
        <pc:spChg chg="add mod">
          <ac:chgData name="Siniša Vuksan" userId="3af124f9-b8e7-46e3-9422-21ae1d17ac0b" providerId="ADAL" clId="{9757935C-A355-4974-848C-2660B515641D}" dt="2021-10-20T13:34:51.019" v="1743" actId="1036"/>
          <ac:spMkLst>
            <pc:docMk/>
            <pc:sldMk cId="200756692" sldId="511"/>
            <ac:spMk id="26" creationId="{8F0AB279-929B-4CED-9476-673939D58ED5}"/>
          </ac:spMkLst>
        </pc:spChg>
        <pc:picChg chg="mod">
          <ac:chgData name="Siniša Vuksan" userId="3af124f9-b8e7-46e3-9422-21ae1d17ac0b" providerId="ADAL" clId="{9757935C-A355-4974-848C-2660B515641D}" dt="2021-10-20T13:18:57.474" v="1238" actId="1076"/>
          <ac:picMkLst>
            <pc:docMk/>
            <pc:sldMk cId="200756692" sldId="511"/>
            <ac:picMk id="2" creationId="{79AB126F-5218-4223-8FB3-6BD5D18FF2B3}"/>
          </ac:picMkLst>
        </pc:picChg>
        <pc:picChg chg="add mod">
          <ac:chgData name="Siniša Vuksan" userId="3af124f9-b8e7-46e3-9422-21ae1d17ac0b" providerId="ADAL" clId="{9757935C-A355-4974-848C-2660B515641D}" dt="2021-10-20T13:17:23.517" v="1209" actId="14100"/>
          <ac:picMkLst>
            <pc:docMk/>
            <pc:sldMk cId="200756692" sldId="511"/>
            <ac:picMk id="3" creationId="{A572FB5E-57EC-45CA-B012-1271E7F2A910}"/>
          </ac:picMkLst>
        </pc:picChg>
        <pc:picChg chg="mod">
          <ac:chgData name="Siniša Vuksan" userId="3af124f9-b8e7-46e3-9422-21ae1d17ac0b" providerId="ADAL" clId="{9757935C-A355-4974-848C-2660B515641D}" dt="2021-10-20T13:18:52.204" v="1237" actId="1076"/>
          <ac:picMkLst>
            <pc:docMk/>
            <pc:sldMk cId="200756692" sldId="511"/>
            <ac:picMk id="4" creationId="{1B2619D9-4F98-4A11-8FFE-57C7EB1F529A}"/>
          </ac:picMkLst>
        </pc:picChg>
      </pc:sldChg>
    </pc:docChg>
  </pc:docChgLst>
  <pc:docChgLst>
    <pc:chgData name="Siniša Vuksan" userId="3af124f9-b8e7-46e3-9422-21ae1d17ac0b" providerId="ADAL" clId="{20594227-883E-40E5-9F47-5A816EE7CA21}"/>
    <pc:docChg chg="undo custSel addSld delSld modSld sldOrd">
      <pc:chgData name="Siniša Vuksan" userId="3af124f9-b8e7-46e3-9422-21ae1d17ac0b" providerId="ADAL" clId="{20594227-883E-40E5-9F47-5A816EE7CA21}" dt="2022-02-22T12:48:01.296" v="3369" actId="20577"/>
      <pc:docMkLst>
        <pc:docMk/>
      </pc:docMkLst>
      <pc:sldChg chg="modSp mod">
        <pc:chgData name="Siniša Vuksan" userId="3af124f9-b8e7-46e3-9422-21ae1d17ac0b" providerId="ADAL" clId="{20594227-883E-40E5-9F47-5A816EE7CA21}" dt="2022-02-21T13:09:09.385" v="68" actId="1036"/>
        <pc:sldMkLst>
          <pc:docMk/>
          <pc:sldMk cId="1473559465" sldId="256"/>
        </pc:sldMkLst>
        <pc:spChg chg="mod">
          <ac:chgData name="Siniša Vuksan" userId="3af124f9-b8e7-46e3-9422-21ae1d17ac0b" providerId="ADAL" clId="{20594227-883E-40E5-9F47-5A816EE7CA21}" dt="2022-02-21T13:09:09.385" v="68" actId="1036"/>
          <ac:spMkLst>
            <pc:docMk/>
            <pc:sldMk cId="1473559465" sldId="256"/>
            <ac:spMk id="2" creationId="{B16DF7CC-7E41-46FD-AD7B-E6616659F8A6}"/>
          </ac:spMkLst>
        </pc:spChg>
        <pc:spChg chg="mod">
          <ac:chgData name="Siniša Vuksan" userId="3af124f9-b8e7-46e3-9422-21ae1d17ac0b" providerId="ADAL" clId="{20594227-883E-40E5-9F47-5A816EE7CA21}" dt="2022-02-21T13:09:01.850" v="60" actId="1035"/>
          <ac:spMkLst>
            <pc:docMk/>
            <pc:sldMk cId="1473559465" sldId="256"/>
            <ac:spMk id="3" creationId="{1DEA2198-4687-4966-8D99-48F3FDF0BDE4}"/>
          </ac:spMkLst>
        </pc:spChg>
      </pc:sldChg>
      <pc:sldChg chg="modSp mod">
        <pc:chgData name="Siniša Vuksan" userId="3af124f9-b8e7-46e3-9422-21ae1d17ac0b" providerId="ADAL" clId="{20594227-883E-40E5-9F47-5A816EE7CA21}" dt="2022-02-21T13:13:30.159" v="107" actId="14826"/>
        <pc:sldMkLst>
          <pc:docMk/>
          <pc:sldMk cId="2122178903" sldId="288"/>
        </pc:sldMkLst>
        <pc:spChg chg="mod">
          <ac:chgData name="Siniša Vuksan" userId="3af124f9-b8e7-46e3-9422-21ae1d17ac0b" providerId="ADAL" clId="{20594227-883E-40E5-9F47-5A816EE7CA21}" dt="2022-02-21T13:13:04.683" v="106" actId="20577"/>
          <ac:spMkLst>
            <pc:docMk/>
            <pc:sldMk cId="2122178903" sldId="288"/>
            <ac:spMk id="6" creationId="{FFE14C9D-F79A-42C0-87D5-7951E53F2573}"/>
          </ac:spMkLst>
        </pc:spChg>
        <pc:picChg chg="mod">
          <ac:chgData name="Siniša Vuksan" userId="3af124f9-b8e7-46e3-9422-21ae1d17ac0b" providerId="ADAL" clId="{20594227-883E-40E5-9F47-5A816EE7CA21}" dt="2022-02-21T13:12:21.174" v="69" actId="14826"/>
          <ac:picMkLst>
            <pc:docMk/>
            <pc:sldMk cId="2122178903" sldId="288"/>
            <ac:picMk id="4" creationId="{1B2619D9-4F98-4A11-8FFE-57C7EB1F529A}"/>
          </ac:picMkLst>
        </pc:picChg>
        <pc:picChg chg="mod">
          <ac:chgData name="Siniša Vuksan" userId="3af124f9-b8e7-46e3-9422-21ae1d17ac0b" providerId="ADAL" clId="{20594227-883E-40E5-9F47-5A816EE7CA21}" dt="2022-02-21T13:13:30.159" v="107" actId="14826"/>
          <ac:picMkLst>
            <pc:docMk/>
            <pc:sldMk cId="2122178903" sldId="288"/>
            <ac:picMk id="7" creationId="{40106C37-8279-4C0B-A4A6-4051FF501A0A}"/>
          </ac:picMkLst>
        </pc:picChg>
      </pc:sldChg>
      <pc:sldChg chg="modSp mod">
        <pc:chgData name="Siniša Vuksan" userId="3af124f9-b8e7-46e3-9422-21ae1d17ac0b" providerId="ADAL" clId="{20594227-883E-40E5-9F47-5A816EE7CA21}" dt="2022-02-21T13:19:11.399" v="500" actId="20577"/>
        <pc:sldMkLst>
          <pc:docMk/>
          <pc:sldMk cId="1167673325" sldId="300"/>
        </pc:sldMkLst>
        <pc:spChg chg="mod">
          <ac:chgData name="Siniša Vuksan" userId="3af124f9-b8e7-46e3-9422-21ae1d17ac0b" providerId="ADAL" clId="{20594227-883E-40E5-9F47-5A816EE7CA21}" dt="2022-02-21T13:19:11.399" v="500" actId="20577"/>
          <ac:spMkLst>
            <pc:docMk/>
            <pc:sldMk cId="1167673325" sldId="300"/>
            <ac:spMk id="6" creationId="{FFE14C9D-F79A-42C0-87D5-7951E53F2573}"/>
          </ac:spMkLst>
        </pc:spChg>
        <pc:picChg chg="mod">
          <ac:chgData name="Siniša Vuksan" userId="3af124f9-b8e7-46e3-9422-21ae1d17ac0b" providerId="ADAL" clId="{20594227-883E-40E5-9F47-5A816EE7CA21}" dt="2022-02-21T13:13:45.798" v="114" actId="1038"/>
          <ac:picMkLst>
            <pc:docMk/>
            <pc:sldMk cId="1167673325" sldId="300"/>
            <ac:picMk id="5" creationId="{E24C9881-BB40-4A55-843E-41EADF141365}"/>
          </ac:picMkLst>
        </pc:picChg>
        <pc:picChg chg="mod">
          <ac:chgData name="Siniša Vuksan" userId="3af124f9-b8e7-46e3-9422-21ae1d17ac0b" providerId="ADAL" clId="{20594227-883E-40E5-9F47-5A816EE7CA21}" dt="2022-02-21T13:13:37.436" v="109" actId="14826"/>
          <ac:picMkLst>
            <pc:docMk/>
            <pc:sldMk cId="1167673325" sldId="300"/>
            <ac:picMk id="7" creationId="{40106C37-8279-4C0B-A4A6-4051FF501A0A}"/>
          </ac:picMkLst>
        </pc:picChg>
      </pc:sldChg>
      <pc:sldChg chg="modSp del mod">
        <pc:chgData name="Siniša Vuksan" userId="3af124f9-b8e7-46e3-9422-21ae1d17ac0b" providerId="ADAL" clId="{20594227-883E-40E5-9F47-5A816EE7CA21}" dt="2022-02-22T12:42:03.398" v="3315" actId="47"/>
        <pc:sldMkLst>
          <pc:docMk/>
          <pc:sldMk cId="2762813729" sldId="526"/>
        </pc:sldMkLst>
        <pc:picChg chg="mod">
          <ac:chgData name="Siniša Vuksan" userId="3af124f9-b8e7-46e3-9422-21ae1d17ac0b" providerId="ADAL" clId="{20594227-883E-40E5-9F47-5A816EE7CA21}" dt="2022-02-22T11:06:46.977" v="1977" actId="1076"/>
          <ac:picMkLst>
            <pc:docMk/>
            <pc:sldMk cId="2762813729" sldId="526"/>
            <ac:picMk id="4" creationId="{1B2619D9-4F98-4A11-8FFE-57C7EB1F529A}"/>
          </ac:picMkLst>
        </pc:picChg>
      </pc:sldChg>
      <pc:sldChg chg="del">
        <pc:chgData name="Siniša Vuksan" userId="3af124f9-b8e7-46e3-9422-21ae1d17ac0b" providerId="ADAL" clId="{20594227-883E-40E5-9F47-5A816EE7CA21}" dt="2022-02-22T12:42:06.405" v="3322" actId="47"/>
        <pc:sldMkLst>
          <pc:docMk/>
          <pc:sldMk cId="1580591475" sldId="600"/>
        </pc:sldMkLst>
      </pc:sldChg>
      <pc:sldChg chg="del">
        <pc:chgData name="Siniša Vuksan" userId="3af124f9-b8e7-46e3-9422-21ae1d17ac0b" providerId="ADAL" clId="{20594227-883E-40E5-9F47-5A816EE7CA21}" dt="2022-02-22T12:41:52.709" v="3310" actId="47"/>
        <pc:sldMkLst>
          <pc:docMk/>
          <pc:sldMk cId="1187773701" sldId="602"/>
        </pc:sldMkLst>
      </pc:sldChg>
      <pc:sldChg chg="modSp del mod">
        <pc:chgData name="Siniša Vuksan" userId="3af124f9-b8e7-46e3-9422-21ae1d17ac0b" providerId="ADAL" clId="{20594227-883E-40E5-9F47-5A816EE7CA21}" dt="2022-02-22T12:41:53.538" v="3311" actId="47"/>
        <pc:sldMkLst>
          <pc:docMk/>
          <pc:sldMk cId="2129716320" sldId="603"/>
        </pc:sldMkLst>
        <pc:picChg chg="mod">
          <ac:chgData name="Siniša Vuksan" userId="3af124f9-b8e7-46e3-9422-21ae1d17ac0b" providerId="ADAL" clId="{20594227-883E-40E5-9F47-5A816EE7CA21}" dt="2022-02-21T13:19:45.640" v="503" actId="1076"/>
          <ac:picMkLst>
            <pc:docMk/>
            <pc:sldMk cId="2129716320" sldId="603"/>
            <ac:picMk id="2" creationId="{79AB126F-5218-4223-8FB3-6BD5D18FF2B3}"/>
          </ac:picMkLst>
        </pc:picChg>
        <pc:picChg chg="mod">
          <ac:chgData name="Siniša Vuksan" userId="3af124f9-b8e7-46e3-9422-21ae1d17ac0b" providerId="ADAL" clId="{20594227-883E-40E5-9F47-5A816EE7CA21}" dt="2022-02-21T13:19:24.521" v="502" actId="1076"/>
          <ac:picMkLst>
            <pc:docMk/>
            <pc:sldMk cId="2129716320" sldId="603"/>
            <ac:picMk id="4" creationId="{1B2619D9-4F98-4A11-8FFE-57C7EB1F529A}"/>
          </ac:picMkLst>
        </pc:picChg>
      </pc:sldChg>
      <pc:sldChg chg="delSp modSp mod ord modAnim">
        <pc:chgData name="Siniša Vuksan" userId="3af124f9-b8e7-46e3-9422-21ae1d17ac0b" providerId="ADAL" clId="{20594227-883E-40E5-9F47-5A816EE7CA21}" dt="2022-02-22T12:45:04.612" v="3367" actId="1076"/>
        <pc:sldMkLst>
          <pc:docMk/>
          <pc:sldMk cId="780862427" sldId="604"/>
        </pc:sldMkLst>
        <pc:spChg chg="mod">
          <ac:chgData name="Siniša Vuksan" userId="3af124f9-b8e7-46e3-9422-21ae1d17ac0b" providerId="ADAL" clId="{20594227-883E-40E5-9F47-5A816EE7CA21}" dt="2022-02-22T12:45:04.612" v="3367" actId="1076"/>
          <ac:spMkLst>
            <pc:docMk/>
            <pc:sldMk cId="780862427" sldId="604"/>
            <ac:spMk id="6" creationId="{010AB125-9086-4261-98B4-FC5A0801347C}"/>
          </ac:spMkLst>
        </pc:spChg>
        <pc:picChg chg="mod">
          <ac:chgData name="Siniša Vuksan" userId="3af124f9-b8e7-46e3-9422-21ae1d17ac0b" providerId="ADAL" clId="{20594227-883E-40E5-9F47-5A816EE7CA21}" dt="2022-02-22T12:43:36.902" v="3332" actId="1036"/>
          <ac:picMkLst>
            <pc:docMk/>
            <pc:sldMk cId="780862427" sldId="604"/>
            <ac:picMk id="2" creationId="{B69E1C10-ACFD-49C4-B019-6B92ED78F85E}"/>
          </ac:picMkLst>
        </pc:picChg>
        <pc:picChg chg="mod">
          <ac:chgData name="Siniša Vuksan" userId="3af124f9-b8e7-46e3-9422-21ae1d17ac0b" providerId="ADAL" clId="{20594227-883E-40E5-9F47-5A816EE7CA21}" dt="2022-02-22T12:42:16.523" v="3326" actId="14826"/>
          <ac:picMkLst>
            <pc:docMk/>
            <pc:sldMk cId="780862427" sldId="604"/>
            <ac:picMk id="4" creationId="{1B2619D9-4F98-4A11-8FFE-57C7EB1F529A}"/>
          </ac:picMkLst>
        </pc:picChg>
        <pc:picChg chg="del">
          <ac:chgData name="Siniša Vuksan" userId="3af124f9-b8e7-46e3-9422-21ae1d17ac0b" providerId="ADAL" clId="{20594227-883E-40E5-9F47-5A816EE7CA21}" dt="2022-02-22T12:42:00.556" v="3313" actId="478"/>
          <ac:picMkLst>
            <pc:docMk/>
            <pc:sldMk cId="780862427" sldId="604"/>
            <ac:picMk id="7" creationId="{31299CC1-6712-42BC-9C7A-0980644A9C02}"/>
          </ac:picMkLst>
        </pc:picChg>
        <pc:picChg chg="del">
          <ac:chgData name="Siniša Vuksan" userId="3af124f9-b8e7-46e3-9422-21ae1d17ac0b" providerId="ADAL" clId="{20594227-883E-40E5-9F47-5A816EE7CA21}" dt="2022-02-22T12:42:01.153" v="3314" actId="478"/>
          <ac:picMkLst>
            <pc:docMk/>
            <pc:sldMk cId="780862427" sldId="604"/>
            <ac:picMk id="8" creationId="{57E21DB1-7156-4E95-B388-AC9DE6A72849}"/>
          </ac:picMkLst>
        </pc:picChg>
        <pc:picChg chg="del">
          <ac:chgData name="Siniša Vuksan" userId="3af124f9-b8e7-46e3-9422-21ae1d17ac0b" providerId="ADAL" clId="{20594227-883E-40E5-9F47-5A816EE7CA21}" dt="2022-02-22T12:41:57.348" v="3312" actId="478"/>
          <ac:picMkLst>
            <pc:docMk/>
            <pc:sldMk cId="780862427" sldId="604"/>
            <ac:picMk id="2050" creationId="{3B0E6F11-A6D3-4D6C-BB56-C5F8DABA2C98}"/>
          </ac:picMkLst>
        </pc:picChg>
      </pc:sldChg>
      <pc:sldChg chg="addSp delSp modSp mod ord modAnim">
        <pc:chgData name="Siniša Vuksan" userId="3af124f9-b8e7-46e3-9422-21ae1d17ac0b" providerId="ADAL" clId="{20594227-883E-40E5-9F47-5A816EE7CA21}" dt="2022-02-22T07:17:23.851" v="1588"/>
        <pc:sldMkLst>
          <pc:docMk/>
          <pc:sldMk cId="1586339126" sldId="605"/>
        </pc:sldMkLst>
        <pc:spChg chg="mod">
          <ac:chgData name="Siniša Vuksan" userId="3af124f9-b8e7-46e3-9422-21ae1d17ac0b" providerId="ADAL" clId="{20594227-883E-40E5-9F47-5A816EE7CA21}" dt="2022-02-22T07:13:52.302" v="1478" actId="20577"/>
          <ac:spMkLst>
            <pc:docMk/>
            <pc:sldMk cId="1586339126" sldId="605"/>
            <ac:spMk id="6" creationId="{010AB125-9086-4261-98B4-FC5A0801347C}"/>
          </ac:spMkLst>
        </pc:spChg>
        <pc:spChg chg="mod">
          <ac:chgData name="Siniša Vuksan" userId="3af124f9-b8e7-46e3-9422-21ae1d17ac0b" providerId="ADAL" clId="{20594227-883E-40E5-9F47-5A816EE7CA21}" dt="2022-02-22T07:17:14.770" v="1573" actId="1036"/>
          <ac:spMkLst>
            <pc:docMk/>
            <pc:sldMk cId="1586339126" sldId="605"/>
            <ac:spMk id="12" creationId="{27430987-532A-452D-8A8F-DCDD6B243786}"/>
          </ac:spMkLst>
        </pc:spChg>
        <pc:spChg chg="add mod">
          <ac:chgData name="Siniša Vuksan" userId="3af124f9-b8e7-46e3-9422-21ae1d17ac0b" providerId="ADAL" clId="{20594227-883E-40E5-9F47-5A816EE7CA21}" dt="2022-02-22T07:15:13.350" v="1507" actId="20577"/>
          <ac:spMkLst>
            <pc:docMk/>
            <pc:sldMk cId="1586339126" sldId="605"/>
            <ac:spMk id="13" creationId="{D2E517B3-3FE5-4188-BD1A-ED7A3ABB69D7}"/>
          </ac:spMkLst>
        </pc:spChg>
        <pc:spChg chg="add mod">
          <ac:chgData name="Siniša Vuksan" userId="3af124f9-b8e7-46e3-9422-21ae1d17ac0b" providerId="ADAL" clId="{20594227-883E-40E5-9F47-5A816EE7CA21}" dt="2022-02-22T07:15:31.629" v="1511" actId="20577"/>
          <ac:spMkLst>
            <pc:docMk/>
            <pc:sldMk cId="1586339126" sldId="605"/>
            <ac:spMk id="14" creationId="{A4AF5E8B-5195-4306-ACCA-DD82CE8D327E}"/>
          </ac:spMkLst>
        </pc:spChg>
        <pc:spChg chg="add mod">
          <ac:chgData name="Siniša Vuksan" userId="3af124f9-b8e7-46e3-9422-21ae1d17ac0b" providerId="ADAL" clId="{20594227-883E-40E5-9F47-5A816EE7CA21}" dt="2022-02-22T07:15:40.944" v="1519" actId="20577"/>
          <ac:spMkLst>
            <pc:docMk/>
            <pc:sldMk cId="1586339126" sldId="605"/>
            <ac:spMk id="15" creationId="{2738DC7E-B165-4B95-B84E-36369CC43201}"/>
          </ac:spMkLst>
        </pc:spChg>
        <pc:spChg chg="add mod">
          <ac:chgData name="Siniša Vuksan" userId="3af124f9-b8e7-46e3-9422-21ae1d17ac0b" providerId="ADAL" clId="{20594227-883E-40E5-9F47-5A816EE7CA21}" dt="2022-02-22T07:15:45.806" v="1524" actId="20577"/>
          <ac:spMkLst>
            <pc:docMk/>
            <pc:sldMk cId="1586339126" sldId="605"/>
            <ac:spMk id="16" creationId="{D5F084FC-BC7D-46E2-8D34-653E859DD5C7}"/>
          </ac:spMkLst>
        </pc:spChg>
        <pc:spChg chg="add mod">
          <ac:chgData name="Siniša Vuksan" userId="3af124f9-b8e7-46e3-9422-21ae1d17ac0b" providerId="ADAL" clId="{20594227-883E-40E5-9F47-5A816EE7CA21}" dt="2022-02-22T07:15:56.026" v="1531" actId="20577"/>
          <ac:spMkLst>
            <pc:docMk/>
            <pc:sldMk cId="1586339126" sldId="605"/>
            <ac:spMk id="17" creationId="{687464D9-9FB4-4F58-B74E-2DEB0D5CB7D7}"/>
          </ac:spMkLst>
        </pc:spChg>
        <pc:spChg chg="add mod">
          <ac:chgData name="Siniša Vuksan" userId="3af124f9-b8e7-46e3-9422-21ae1d17ac0b" providerId="ADAL" clId="{20594227-883E-40E5-9F47-5A816EE7CA21}" dt="2022-02-22T07:16:07.313" v="1538" actId="20577"/>
          <ac:spMkLst>
            <pc:docMk/>
            <pc:sldMk cId="1586339126" sldId="605"/>
            <ac:spMk id="18" creationId="{BC72EBC4-D479-498E-9055-8448F5D254D5}"/>
          </ac:spMkLst>
        </pc:spChg>
        <pc:picChg chg="mod">
          <ac:chgData name="Siniša Vuksan" userId="3af124f9-b8e7-46e3-9422-21ae1d17ac0b" providerId="ADAL" clId="{20594227-883E-40E5-9F47-5A816EE7CA21}" dt="2022-02-22T07:15:37.333" v="1513" actId="1076"/>
          <ac:picMkLst>
            <pc:docMk/>
            <pc:sldMk cId="1586339126" sldId="605"/>
            <ac:picMk id="2" creationId="{B69E1C10-ACFD-49C4-B019-6B92ED78F85E}"/>
          </ac:picMkLst>
        </pc:picChg>
        <pc:picChg chg="mod">
          <ac:chgData name="Siniša Vuksan" userId="3af124f9-b8e7-46e3-9422-21ae1d17ac0b" providerId="ADAL" clId="{20594227-883E-40E5-9F47-5A816EE7CA21}" dt="2022-02-22T07:12:19.786" v="1443" actId="1035"/>
          <ac:picMkLst>
            <pc:docMk/>
            <pc:sldMk cId="1586339126" sldId="605"/>
            <ac:picMk id="4" creationId="{1B2619D9-4F98-4A11-8FFE-57C7EB1F529A}"/>
          </ac:picMkLst>
        </pc:picChg>
        <pc:picChg chg="del">
          <ac:chgData name="Siniša Vuksan" userId="3af124f9-b8e7-46e3-9422-21ae1d17ac0b" providerId="ADAL" clId="{20594227-883E-40E5-9F47-5A816EE7CA21}" dt="2022-02-22T07:12:22.943" v="1445" actId="478"/>
          <ac:picMkLst>
            <pc:docMk/>
            <pc:sldMk cId="1586339126" sldId="605"/>
            <ac:picMk id="7" creationId="{31299CC1-6712-42BC-9C7A-0980644A9C02}"/>
          </ac:picMkLst>
        </pc:picChg>
        <pc:picChg chg="del">
          <ac:chgData name="Siniša Vuksan" userId="3af124f9-b8e7-46e3-9422-21ae1d17ac0b" providerId="ADAL" clId="{20594227-883E-40E5-9F47-5A816EE7CA21}" dt="2022-02-22T07:12:24.336" v="1447" actId="478"/>
          <ac:picMkLst>
            <pc:docMk/>
            <pc:sldMk cId="1586339126" sldId="605"/>
            <ac:picMk id="8" creationId="{57E21DB1-7156-4E95-B388-AC9DE6A72849}"/>
          </ac:picMkLst>
        </pc:picChg>
        <pc:picChg chg="del">
          <ac:chgData name="Siniša Vuksan" userId="3af124f9-b8e7-46e3-9422-21ae1d17ac0b" providerId="ADAL" clId="{20594227-883E-40E5-9F47-5A816EE7CA21}" dt="2022-02-22T07:12:23.568" v="1446" actId="478"/>
          <ac:picMkLst>
            <pc:docMk/>
            <pc:sldMk cId="1586339126" sldId="605"/>
            <ac:picMk id="9" creationId="{E41A4157-53A5-43BA-A6A2-E22EDAA06AA1}"/>
          </ac:picMkLst>
        </pc:picChg>
        <pc:picChg chg="mod">
          <ac:chgData name="Siniša Vuksan" userId="3af124f9-b8e7-46e3-9422-21ae1d17ac0b" providerId="ADAL" clId="{20594227-883E-40E5-9F47-5A816EE7CA21}" dt="2022-02-22T07:17:20.177" v="1586" actId="1035"/>
          <ac:picMkLst>
            <pc:docMk/>
            <pc:sldMk cId="1586339126" sldId="605"/>
            <ac:picMk id="11" creationId="{18CC2BD6-BAF2-478B-AD03-87C34A5E1424}"/>
          </ac:picMkLst>
        </pc:picChg>
        <pc:picChg chg="del">
          <ac:chgData name="Siniša Vuksan" userId="3af124f9-b8e7-46e3-9422-21ae1d17ac0b" providerId="ADAL" clId="{20594227-883E-40E5-9F47-5A816EE7CA21}" dt="2022-02-22T07:12:22.037" v="1444" actId="478"/>
          <ac:picMkLst>
            <pc:docMk/>
            <pc:sldMk cId="1586339126" sldId="605"/>
            <ac:picMk id="2050" creationId="{3B0E6F11-A6D3-4D6C-BB56-C5F8DABA2C98}"/>
          </ac:picMkLst>
        </pc:picChg>
      </pc:sldChg>
      <pc:sldChg chg="addSp modSp add mod ord modAnim">
        <pc:chgData name="Siniša Vuksan" userId="3af124f9-b8e7-46e3-9422-21ae1d17ac0b" providerId="ADAL" clId="{20594227-883E-40E5-9F47-5A816EE7CA21}" dt="2022-02-22T07:24:29.444" v="1715"/>
        <pc:sldMkLst>
          <pc:docMk/>
          <pc:sldMk cId="2727989388" sldId="606"/>
        </pc:sldMkLst>
        <pc:spChg chg="mod">
          <ac:chgData name="Siniša Vuksan" userId="3af124f9-b8e7-46e3-9422-21ae1d17ac0b" providerId="ADAL" clId="{20594227-883E-40E5-9F47-5A816EE7CA21}" dt="2022-02-22T07:20:30.069" v="1657" actId="20577"/>
          <ac:spMkLst>
            <pc:docMk/>
            <pc:sldMk cId="2727989388" sldId="606"/>
            <ac:spMk id="6" creationId="{010AB125-9086-4261-98B4-FC5A0801347C}"/>
          </ac:spMkLst>
        </pc:spChg>
        <pc:spChg chg="mod">
          <ac:chgData name="Siniša Vuksan" userId="3af124f9-b8e7-46e3-9422-21ae1d17ac0b" providerId="ADAL" clId="{20594227-883E-40E5-9F47-5A816EE7CA21}" dt="2022-02-22T07:19:06.991" v="1593" actId="20577"/>
          <ac:spMkLst>
            <pc:docMk/>
            <pc:sldMk cId="2727989388" sldId="606"/>
            <ac:spMk id="7" creationId="{0256D9EB-C20B-45FA-9F3D-124012366C9E}"/>
          </ac:spMkLst>
        </pc:spChg>
        <pc:spChg chg="add mod">
          <ac:chgData name="Siniša Vuksan" userId="3af124f9-b8e7-46e3-9422-21ae1d17ac0b" providerId="ADAL" clId="{20594227-883E-40E5-9F47-5A816EE7CA21}" dt="2022-02-22T07:24:26.226" v="1713" actId="20577"/>
          <ac:spMkLst>
            <pc:docMk/>
            <pc:sldMk cId="2727989388" sldId="606"/>
            <ac:spMk id="13" creationId="{4C35C49B-45B9-4CB7-A1B0-E55333681516}"/>
          </ac:spMkLst>
        </pc:spChg>
        <pc:spChg chg="mod">
          <ac:chgData name="Siniša Vuksan" userId="3af124f9-b8e7-46e3-9422-21ae1d17ac0b" providerId="ADAL" clId="{20594227-883E-40E5-9F47-5A816EE7CA21}" dt="2022-02-22T07:23:08.568" v="1668" actId="20577"/>
          <ac:spMkLst>
            <pc:docMk/>
            <pc:sldMk cId="2727989388" sldId="606"/>
            <ac:spMk id="29" creationId="{92D5CA2B-9C72-4939-A79E-889BB5446D58}"/>
          </ac:spMkLst>
        </pc:spChg>
        <pc:spChg chg="mod">
          <ac:chgData name="Siniša Vuksan" userId="3af124f9-b8e7-46e3-9422-21ae1d17ac0b" providerId="ADAL" clId="{20594227-883E-40E5-9F47-5A816EE7CA21}" dt="2022-02-22T07:23:21.129" v="1677" actId="20577"/>
          <ac:spMkLst>
            <pc:docMk/>
            <pc:sldMk cId="2727989388" sldId="606"/>
            <ac:spMk id="30" creationId="{6CC42019-C77C-489B-97E9-DA2D43F21BE6}"/>
          </ac:spMkLst>
        </pc:spChg>
        <pc:spChg chg="mod">
          <ac:chgData name="Siniša Vuksan" userId="3af124f9-b8e7-46e3-9422-21ae1d17ac0b" providerId="ADAL" clId="{20594227-883E-40E5-9F47-5A816EE7CA21}" dt="2022-02-22T07:23:30.396" v="1682" actId="20577"/>
          <ac:spMkLst>
            <pc:docMk/>
            <pc:sldMk cId="2727989388" sldId="606"/>
            <ac:spMk id="31" creationId="{D907E99D-3E4E-4CCB-B03A-1DB8330CB72B}"/>
          </ac:spMkLst>
        </pc:spChg>
        <pc:spChg chg="mod">
          <ac:chgData name="Siniša Vuksan" userId="3af124f9-b8e7-46e3-9422-21ae1d17ac0b" providerId="ADAL" clId="{20594227-883E-40E5-9F47-5A816EE7CA21}" dt="2022-02-22T07:23:39.727" v="1686" actId="20577"/>
          <ac:spMkLst>
            <pc:docMk/>
            <pc:sldMk cId="2727989388" sldId="606"/>
            <ac:spMk id="32" creationId="{E9BE2AD5-BC2A-46D3-843F-E72FCB8BBEB4}"/>
          </ac:spMkLst>
        </pc:spChg>
        <pc:spChg chg="mod">
          <ac:chgData name="Siniša Vuksan" userId="3af124f9-b8e7-46e3-9422-21ae1d17ac0b" providerId="ADAL" clId="{20594227-883E-40E5-9F47-5A816EE7CA21}" dt="2022-02-22T07:23:48.808" v="1692" actId="20577"/>
          <ac:spMkLst>
            <pc:docMk/>
            <pc:sldMk cId="2727989388" sldId="606"/>
            <ac:spMk id="33" creationId="{A6E7669F-D5DF-4624-AAC3-05AF760D42FC}"/>
          </ac:spMkLst>
        </pc:spChg>
        <pc:spChg chg="mod">
          <ac:chgData name="Siniša Vuksan" userId="3af124f9-b8e7-46e3-9422-21ae1d17ac0b" providerId="ADAL" clId="{20594227-883E-40E5-9F47-5A816EE7CA21}" dt="2022-02-22T07:24:00.954" v="1698" actId="20577"/>
          <ac:spMkLst>
            <pc:docMk/>
            <pc:sldMk cId="2727989388" sldId="606"/>
            <ac:spMk id="34" creationId="{7F76C991-7773-45B4-87C0-85EB04204440}"/>
          </ac:spMkLst>
        </pc:spChg>
        <pc:spChg chg="mod">
          <ac:chgData name="Siniša Vuksan" userId="3af124f9-b8e7-46e3-9422-21ae1d17ac0b" providerId="ADAL" clId="{20594227-883E-40E5-9F47-5A816EE7CA21}" dt="2022-02-22T07:24:09.657" v="1704" actId="20577"/>
          <ac:spMkLst>
            <pc:docMk/>
            <pc:sldMk cId="2727989388" sldId="606"/>
            <ac:spMk id="35" creationId="{6CB6A3AE-847D-4F48-BCBE-5E3CA2F15D78}"/>
          </ac:spMkLst>
        </pc:spChg>
        <pc:picChg chg="mod">
          <ac:chgData name="Siniša Vuksan" userId="3af124f9-b8e7-46e3-9422-21ae1d17ac0b" providerId="ADAL" clId="{20594227-883E-40E5-9F47-5A816EE7CA21}" dt="2022-02-22T07:22:55.031" v="1661" actId="14100"/>
          <ac:picMkLst>
            <pc:docMk/>
            <pc:sldMk cId="2727989388" sldId="606"/>
            <ac:picMk id="2" creationId="{79AB126F-5218-4223-8FB3-6BD5D18FF2B3}"/>
          </ac:picMkLst>
        </pc:picChg>
        <pc:picChg chg="mod">
          <ac:chgData name="Siniša Vuksan" userId="3af124f9-b8e7-46e3-9422-21ae1d17ac0b" providerId="ADAL" clId="{20594227-883E-40E5-9F47-5A816EE7CA21}" dt="2022-02-22T07:19:25.580" v="1594" actId="14826"/>
          <ac:picMkLst>
            <pc:docMk/>
            <pc:sldMk cId="2727989388" sldId="606"/>
            <ac:picMk id="4" creationId="{1B2619D9-4F98-4A11-8FFE-57C7EB1F529A}"/>
          </ac:picMkLst>
        </pc:picChg>
      </pc:sldChg>
      <pc:sldChg chg="modSp del mod">
        <pc:chgData name="Siniša Vuksan" userId="3af124f9-b8e7-46e3-9422-21ae1d17ac0b" providerId="ADAL" clId="{20594227-883E-40E5-9F47-5A816EE7CA21}" dt="2022-02-22T07:18:13.113" v="1589" actId="2696"/>
        <pc:sldMkLst>
          <pc:docMk/>
          <pc:sldMk cId="3680696202" sldId="606"/>
        </pc:sldMkLst>
        <pc:picChg chg="mod">
          <ac:chgData name="Siniša Vuksan" userId="3af124f9-b8e7-46e3-9422-21ae1d17ac0b" providerId="ADAL" clId="{20594227-883E-40E5-9F47-5A816EE7CA21}" dt="2022-02-21T13:19:51.891" v="504" actId="1076"/>
          <ac:picMkLst>
            <pc:docMk/>
            <pc:sldMk cId="3680696202" sldId="606"/>
            <ac:picMk id="4" creationId="{1B2619D9-4F98-4A11-8FFE-57C7EB1F529A}"/>
          </ac:picMkLst>
        </pc:picChg>
      </pc:sldChg>
      <pc:sldChg chg="del">
        <pc:chgData name="Siniša Vuksan" userId="3af124f9-b8e7-46e3-9422-21ae1d17ac0b" providerId="ADAL" clId="{20594227-883E-40E5-9F47-5A816EE7CA21}" dt="2022-02-22T12:42:03.939" v="3316" actId="47"/>
        <pc:sldMkLst>
          <pc:docMk/>
          <pc:sldMk cId="730295709" sldId="607"/>
        </pc:sldMkLst>
      </pc:sldChg>
      <pc:sldChg chg="del">
        <pc:chgData name="Siniša Vuksan" userId="3af124f9-b8e7-46e3-9422-21ae1d17ac0b" providerId="ADAL" clId="{20594227-883E-40E5-9F47-5A816EE7CA21}" dt="2022-02-22T12:42:04.819" v="3318" actId="47"/>
        <pc:sldMkLst>
          <pc:docMk/>
          <pc:sldMk cId="1792366490" sldId="608"/>
        </pc:sldMkLst>
      </pc:sldChg>
      <pc:sldChg chg="del">
        <pc:chgData name="Siniša Vuksan" userId="3af124f9-b8e7-46e3-9422-21ae1d17ac0b" providerId="ADAL" clId="{20594227-883E-40E5-9F47-5A816EE7CA21}" dt="2022-02-22T12:42:04.410" v="3317" actId="47"/>
        <pc:sldMkLst>
          <pc:docMk/>
          <pc:sldMk cId="141243572" sldId="609"/>
        </pc:sldMkLst>
      </pc:sldChg>
      <pc:sldChg chg="del">
        <pc:chgData name="Siniša Vuksan" userId="3af124f9-b8e7-46e3-9422-21ae1d17ac0b" providerId="ADAL" clId="{20594227-883E-40E5-9F47-5A816EE7CA21}" dt="2022-02-22T12:42:05.201" v="3319" actId="47"/>
        <pc:sldMkLst>
          <pc:docMk/>
          <pc:sldMk cId="1153984295" sldId="610"/>
        </pc:sldMkLst>
      </pc:sldChg>
      <pc:sldChg chg="del">
        <pc:chgData name="Siniša Vuksan" userId="3af124f9-b8e7-46e3-9422-21ae1d17ac0b" providerId="ADAL" clId="{20594227-883E-40E5-9F47-5A816EE7CA21}" dt="2022-02-22T12:42:05.605" v="3320" actId="47"/>
        <pc:sldMkLst>
          <pc:docMk/>
          <pc:sldMk cId="138408237" sldId="611"/>
        </pc:sldMkLst>
      </pc:sldChg>
      <pc:sldChg chg="del">
        <pc:chgData name="Siniša Vuksan" userId="3af124f9-b8e7-46e3-9422-21ae1d17ac0b" providerId="ADAL" clId="{20594227-883E-40E5-9F47-5A816EE7CA21}" dt="2022-02-22T12:42:05.981" v="3321" actId="47"/>
        <pc:sldMkLst>
          <pc:docMk/>
          <pc:sldMk cId="156864757" sldId="612"/>
        </pc:sldMkLst>
      </pc:sldChg>
      <pc:sldChg chg="delSp new del mod">
        <pc:chgData name="Siniša Vuksan" userId="3af124f9-b8e7-46e3-9422-21ae1d17ac0b" providerId="ADAL" clId="{20594227-883E-40E5-9F47-5A816EE7CA21}" dt="2022-02-22T12:42:08.909" v="3325" actId="47"/>
        <pc:sldMkLst>
          <pc:docMk/>
          <pc:sldMk cId="3958106933" sldId="613"/>
        </pc:sldMkLst>
        <pc:spChg chg="del">
          <ac:chgData name="Siniša Vuksan" userId="3af124f9-b8e7-46e3-9422-21ae1d17ac0b" providerId="ADAL" clId="{20594227-883E-40E5-9F47-5A816EE7CA21}" dt="2022-02-21T13:20:00.847" v="506" actId="478"/>
          <ac:spMkLst>
            <pc:docMk/>
            <pc:sldMk cId="3958106933" sldId="613"/>
            <ac:spMk id="2" creationId="{FDFDAA5B-4D46-4239-9A01-B422322537D0}"/>
          </ac:spMkLst>
        </pc:spChg>
        <pc:spChg chg="del">
          <ac:chgData name="Siniša Vuksan" userId="3af124f9-b8e7-46e3-9422-21ae1d17ac0b" providerId="ADAL" clId="{20594227-883E-40E5-9F47-5A816EE7CA21}" dt="2022-02-21T13:20:00.847" v="506" actId="478"/>
          <ac:spMkLst>
            <pc:docMk/>
            <pc:sldMk cId="3958106933" sldId="613"/>
            <ac:spMk id="3" creationId="{CBE488A4-67CB-4445-87E4-7160C5D69B7B}"/>
          </ac:spMkLst>
        </pc:spChg>
      </pc:sldChg>
      <pc:sldChg chg="delSp modSp add mod ord delAnim modAnim">
        <pc:chgData name="Siniša Vuksan" userId="3af124f9-b8e7-46e3-9422-21ae1d17ac0b" providerId="ADAL" clId="{20594227-883E-40E5-9F47-5A816EE7CA21}" dt="2022-02-22T12:48:01.296" v="3369" actId="20577"/>
        <pc:sldMkLst>
          <pc:docMk/>
          <pc:sldMk cId="23558642" sldId="614"/>
        </pc:sldMkLst>
        <pc:spChg chg="mod">
          <ac:chgData name="Siniša Vuksan" userId="3af124f9-b8e7-46e3-9422-21ae1d17ac0b" providerId="ADAL" clId="{20594227-883E-40E5-9F47-5A816EE7CA21}" dt="2022-02-22T12:48:01.296" v="3369" actId="20577"/>
          <ac:spMkLst>
            <pc:docMk/>
            <pc:sldMk cId="23558642" sldId="614"/>
            <ac:spMk id="6" creationId="{010AB125-9086-4261-98B4-FC5A0801347C}"/>
          </ac:spMkLst>
        </pc:spChg>
        <pc:spChg chg="mod">
          <ac:chgData name="Siniša Vuksan" userId="3af124f9-b8e7-46e3-9422-21ae1d17ac0b" providerId="ADAL" clId="{20594227-883E-40E5-9F47-5A816EE7CA21}" dt="2022-02-21T13:20:14.378" v="511" actId="20577"/>
          <ac:spMkLst>
            <pc:docMk/>
            <pc:sldMk cId="23558642" sldId="614"/>
            <ac:spMk id="7" creationId="{0256D9EB-C20B-45FA-9F3D-124012366C9E}"/>
          </ac:spMkLst>
        </pc:spChg>
        <pc:spChg chg="del">
          <ac:chgData name="Siniša Vuksan" userId="3af124f9-b8e7-46e3-9422-21ae1d17ac0b" providerId="ADAL" clId="{20594227-883E-40E5-9F47-5A816EE7CA21}" dt="2022-02-21T13:20:17.993" v="512" actId="478"/>
          <ac:spMkLst>
            <pc:docMk/>
            <pc:sldMk cId="23558642" sldId="614"/>
            <ac:spMk id="29" creationId="{92D5CA2B-9C72-4939-A79E-889BB5446D58}"/>
          </ac:spMkLst>
        </pc:spChg>
        <pc:spChg chg="del">
          <ac:chgData name="Siniša Vuksan" userId="3af124f9-b8e7-46e3-9422-21ae1d17ac0b" providerId="ADAL" clId="{20594227-883E-40E5-9F47-5A816EE7CA21}" dt="2022-02-21T13:20:17.993" v="512" actId="478"/>
          <ac:spMkLst>
            <pc:docMk/>
            <pc:sldMk cId="23558642" sldId="614"/>
            <ac:spMk id="30" creationId="{6CC42019-C77C-489B-97E9-DA2D43F21BE6}"/>
          </ac:spMkLst>
        </pc:spChg>
        <pc:spChg chg="del">
          <ac:chgData name="Siniša Vuksan" userId="3af124f9-b8e7-46e3-9422-21ae1d17ac0b" providerId="ADAL" clId="{20594227-883E-40E5-9F47-5A816EE7CA21}" dt="2022-02-21T13:20:17.993" v="512" actId="478"/>
          <ac:spMkLst>
            <pc:docMk/>
            <pc:sldMk cId="23558642" sldId="614"/>
            <ac:spMk id="31" creationId="{D907E99D-3E4E-4CCB-B03A-1DB8330CB72B}"/>
          </ac:spMkLst>
        </pc:spChg>
        <pc:spChg chg="del">
          <ac:chgData name="Siniša Vuksan" userId="3af124f9-b8e7-46e3-9422-21ae1d17ac0b" providerId="ADAL" clId="{20594227-883E-40E5-9F47-5A816EE7CA21}" dt="2022-02-21T13:20:17.993" v="512" actId="478"/>
          <ac:spMkLst>
            <pc:docMk/>
            <pc:sldMk cId="23558642" sldId="614"/>
            <ac:spMk id="32" creationId="{E9BE2AD5-BC2A-46D3-843F-E72FCB8BBEB4}"/>
          </ac:spMkLst>
        </pc:spChg>
        <pc:spChg chg="del">
          <ac:chgData name="Siniša Vuksan" userId="3af124f9-b8e7-46e3-9422-21ae1d17ac0b" providerId="ADAL" clId="{20594227-883E-40E5-9F47-5A816EE7CA21}" dt="2022-02-21T13:20:17.993" v="512" actId="478"/>
          <ac:spMkLst>
            <pc:docMk/>
            <pc:sldMk cId="23558642" sldId="614"/>
            <ac:spMk id="33" creationId="{A6E7669F-D5DF-4624-AAC3-05AF760D42FC}"/>
          </ac:spMkLst>
        </pc:spChg>
        <pc:spChg chg="del">
          <ac:chgData name="Siniša Vuksan" userId="3af124f9-b8e7-46e3-9422-21ae1d17ac0b" providerId="ADAL" clId="{20594227-883E-40E5-9F47-5A816EE7CA21}" dt="2022-02-21T13:20:17.993" v="512" actId="478"/>
          <ac:spMkLst>
            <pc:docMk/>
            <pc:sldMk cId="23558642" sldId="614"/>
            <ac:spMk id="34" creationId="{7F76C991-7773-45B4-87C0-85EB04204440}"/>
          </ac:spMkLst>
        </pc:spChg>
        <pc:spChg chg="del">
          <ac:chgData name="Siniša Vuksan" userId="3af124f9-b8e7-46e3-9422-21ae1d17ac0b" providerId="ADAL" clId="{20594227-883E-40E5-9F47-5A816EE7CA21}" dt="2022-02-21T13:20:17.993" v="512" actId="478"/>
          <ac:spMkLst>
            <pc:docMk/>
            <pc:sldMk cId="23558642" sldId="614"/>
            <ac:spMk id="35" creationId="{6CB6A3AE-847D-4F48-BCBE-5E3CA2F15D78}"/>
          </ac:spMkLst>
        </pc:spChg>
        <pc:picChg chg="mod">
          <ac:chgData name="Siniša Vuksan" userId="3af124f9-b8e7-46e3-9422-21ae1d17ac0b" providerId="ADAL" clId="{20594227-883E-40E5-9F47-5A816EE7CA21}" dt="2022-02-21T13:24:07.736" v="671" actId="14100"/>
          <ac:picMkLst>
            <pc:docMk/>
            <pc:sldMk cId="23558642" sldId="614"/>
            <ac:picMk id="2" creationId="{79AB126F-5218-4223-8FB3-6BD5D18FF2B3}"/>
          </ac:picMkLst>
        </pc:picChg>
        <pc:picChg chg="mod">
          <ac:chgData name="Siniša Vuksan" userId="3af124f9-b8e7-46e3-9422-21ae1d17ac0b" providerId="ADAL" clId="{20594227-883E-40E5-9F47-5A816EE7CA21}" dt="2022-02-21T13:20:46.391" v="513" actId="14826"/>
          <ac:picMkLst>
            <pc:docMk/>
            <pc:sldMk cId="23558642" sldId="614"/>
            <ac:picMk id="4" creationId="{1B2619D9-4F98-4A11-8FFE-57C7EB1F529A}"/>
          </ac:picMkLst>
        </pc:picChg>
      </pc:sldChg>
      <pc:sldChg chg="addSp delSp modSp add mod ord modAnim">
        <pc:chgData name="Siniša Vuksan" userId="3af124f9-b8e7-46e3-9422-21ae1d17ac0b" providerId="ADAL" clId="{20594227-883E-40E5-9F47-5A816EE7CA21}" dt="2022-02-22T06:53:10.567" v="768"/>
        <pc:sldMkLst>
          <pc:docMk/>
          <pc:sldMk cId="1578966495" sldId="615"/>
        </pc:sldMkLst>
        <pc:spChg chg="add mod">
          <ac:chgData name="Siniša Vuksan" userId="3af124f9-b8e7-46e3-9422-21ae1d17ac0b" providerId="ADAL" clId="{20594227-883E-40E5-9F47-5A816EE7CA21}" dt="2022-02-22T06:52:14.981" v="756" actId="1037"/>
          <ac:spMkLst>
            <pc:docMk/>
            <pc:sldMk cId="1578966495" sldId="615"/>
            <ac:spMk id="5" creationId="{C6B448DD-BAA4-4C26-9BB7-10696567380F}"/>
          </ac:spMkLst>
        </pc:spChg>
        <pc:spChg chg="mod">
          <ac:chgData name="Siniša Vuksan" userId="3af124f9-b8e7-46e3-9422-21ae1d17ac0b" providerId="ADAL" clId="{20594227-883E-40E5-9F47-5A816EE7CA21}" dt="2022-02-21T13:52:07.849" v="747" actId="20577"/>
          <ac:spMkLst>
            <pc:docMk/>
            <pc:sldMk cId="1578966495" sldId="615"/>
            <ac:spMk id="6" creationId="{010AB125-9086-4261-98B4-FC5A0801347C}"/>
          </ac:spMkLst>
        </pc:spChg>
        <pc:spChg chg="add mod">
          <ac:chgData name="Siniša Vuksan" userId="3af124f9-b8e7-46e3-9422-21ae1d17ac0b" providerId="ADAL" clId="{20594227-883E-40E5-9F47-5A816EE7CA21}" dt="2022-02-22T06:52:33.238" v="762" actId="1035"/>
          <ac:spMkLst>
            <pc:docMk/>
            <pc:sldMk cId="1578966495" sldId="615"/>
            <ac:spMk id="7" creationId="{762489CD-E095-4031-991A-2C20FE42D22A}"/>
          </ac:spMkLst>
        </pc:spChg>
        <pc:spChg chg="add mod">
          <ac:chgData name="Siniša Vuksan" userId="3af124f9-b8e7-46e3-9422-21ae1d17ac0b" providerId="ADAL" clId="{20594227-883E-40E5-9F47-5A816EE7CA21}" dt="2022-02-22T06:52:43.396" v="766" actId="1036"/>
          <ac:spMkLst>
            <pc:docMk/>
            <pc:sldMk cId="1578966495" sldId="615"/>
            <ac:spMk id="8" creationId="{5B0298E2-D350-404E-A776-C307FA0DEDF6}"/>
          </ac:spMkLst>
        </pc:spChg>
        <pc:picChg chg="mod">
          <ac:chgData name="Siniša Vuksan" userId="3af124f9-b8e7-46e3-9422-21ae1d17ac0b" providerId="ADAL" clId="{20594227-883E-40E5-9F47-5A816EE7CA21}" dt="2022-02-21T13:52:17.138" v="750" actId="14100"/>
          <ac:picMkLst>
            <pc:docMk/>
            <pc:sldMk cId="1578966495" sldId="615"/>
            <ac:picMk id="2" creationId="{B69E1C10-ACFD-49C4-B019-6B92ED78F85E}"/>
          </ac:picMkLst>
        </pc:picChg>
        <pc:picChg chg="del">
          <ac:chgData name="Siniša Vuksan" userId="3af124f9-b8e7-46e3-9422-21ae1d17ac0b" providerId="ADAL" clId="{20594227-883E-40E5-9F47-5A816EE7CA21}" dt="2022-02-21T13:51:36.878" v="739" actId="478"/>
          <ac:picMkLst>
            <pc:docMk/>
            <pc:sldMk cId="1578966495" sldId="615"/>
            <ac:picMk id="7" creationId="{31299CC1-6712-42BC-9C7A-0980644A9C02}"/>
          </ac:picMkLst>
        </pc:picChg>
        <pc:picChg chg="del">
          <ac:chgData name="Siniša Vuksan" userId="3af124f9-b8e7-46e3-9422-21ae1d17ac0b" providerId="ADAL" clId="{20594227-883E-40E5-9F47-5A816EE7CA21}" dt="2022-02-21T13:51:37.468" v="740" actId="478"/>
          <ac:picMkLst>
            <pc:docMk/>
            <pc:sldMk cId="1578966495" sldId="615"/>
            <ac:picMk id="8" creationId="{57E21DB1-7156-4E95-B388-AC9DE6A72849}"/>
          </ac:picMkLst>
        </pc:picChg>
        <pc:picChg chg="del">
          <ac:chgData name="Siniša Vuksan" userId="3af124f9-b8e7-46e3-9422-21ae1d17ac0b" providerId="ADAL" clId="{20594227-883E-40E5-9F47-5A816EE7CA21}" dt="2022-02-21T13:51:35.947" v="738" actId="478"/>
          <ac:picMkLst>
            <pc:docMk/>
            <pc:sldMk cId="1578966495" sldId="615"/>
            <ac:picMk id="2050" creationId="{3B0E6F11-A6D3-4D6C-BB56-C5F8DABA2C98}"/>
          </ac:picMkLst>
        </pc:picChg>
      </pc:sldChg>
      <pc:sldChg chg="delSp modSp add mod ord delAnim modAnim">
        <pc:chgData name="Siniša Vuksan" userId="3af124f9-b8e7-46e3-9422-21ae1d17ac0b" providerId="ADAL" clId="{20594227-883E-40E5-9F47-5A816EE7CA21}" dt="2022-02-22T07:01:26.494" v="1213"/>
        <pc:sldMkLst>
          <pc:docMk/>
          <pc:sldMk cId="1520211222" sldId="616"/>
        </pc:sldMkLst>
        <pc:spChg chg="del">
          <ac:chgData name="Siniša Vuksan" userId="3af124f9-b8e7-46e3-9422-21ae1d17ac0b" providerId="ADAL" clId="{20594227-883E-40E5-9F47-5A816EE7CA21}" dt="2022-02-22T06:55:21.009" v="908" actId="478"/>
          <ac:spMkLst>
            <pc:docMk/>
            <pc:sldMk cId="1520211222" sldId="616"/>
            <ac:spMk id="7" creationId="{ECE7C9E8-A801-4D9C-AB1D-CB3DB147E00B}"/>
          </ac:spMkLst>
        </pc:spChg>
        <pc:spChg chg="mod">
          <ac:chgData name="Siniša Vuksan" userId="3af124f9-b8e7-46e3-9422-21ae1d17ac0b" providerId="ADAL" clId="{20594227-883E-40E5-9F47-5A816EE7CA21}" dt="2022-02-22T07:00:46.253" v="1211" actId="14100"/>
          <ac:spMkLst>
            <pc:docMk/>
            <pc:sldMk cId="1520211222" sldId="616"/>
            <ac:spMk id="26" creationId="{18D82BDB-F54C-46C6-B586-9C1FA95A5370}"/>
          </ac:spMkLst>
        </pc:spChg>
        <pc:picChg chg="mod">
          <ac:chgData name="Siniša Vuksan" userId="3af124f9-b8e7-46e3-9422-21ae1d17ac0b" providerId="ADAL" clId="{20594227-883E-40E5-9F47-5A816EE7CA21}" dt="2022-02-22T06:53:37.656" v="771" actId="14826"/>
          <ac:picMkLst>
            <pc:docMk/>
            <pc:sldMk cId="1520211222" sldId="616"/>
            <ac:picMk id="4" creationId="{1B2619D9-4F98-4A11-8FFE-57C7EB1F529A}"/>
          </ac:picMkLst>
        </pc:picChg>
        <pc:picChg chg="mod">
          <ac:chgData name="Siniša Vuksan" userId="3af124f9-b8e7-46e3-9422-21ae1d17ac0b" providerId="ADAL" clId="{20594227-883E-40E5-9F47-5A816EE7CA21}" dt="2022-02-22T06:55:16.149" v="907" actId="1076"/>
          <ac:picMkLst>
            <pc:docMk/>
            <pc:sldMk cId="1520211222" sldId="616"/>
            <ac:picMk id="28" creationId="{8A17EEA3-FF03-42E3-A77C-3FEBAAC01A00}"/>
          </ac:picMkLst>
        </pc:picChg>
      </pc:sldChg>
      <pc:sldChg chg="addSp delSp modSp add mod ord delAnim modAnim">
        <pc:chgData name="Siniša Vuksan" userId="3af124f9-b8e7-46e3-9422-21ae1d17ac0b" providerId="ADAL" clId="{20594227-883E-40E5-9F47-5A816EE7CA21}" dt="2022-02-22T07:11:11.246" v="1428"/>
        <pc:sldMkLst>
          <pc:docMk/>
          <pc:sldMk cId="3245023160" sldId="617"/>
        </pc:sldMkLst>
        <pc:spChg chg="mod">
          <ac:chgData name="Siniša Vuksan" userId="3af124f9-b8e7-46e3-9422-21ae1d17ac0b" providerId="ADAL" clId="{20594227-883E-40E5-9F47-5A816EE7CA21}" dt="2022-02-22T07:10:50.518" v="1423" actId="14100"/>
          <ac:spMkLst>
            <pc:docMk/>
            <pc:sldMk cId="3245023160" sldId="617"/>
            <ac:spMk id="6" creationId="{010AB125-9086-4261-98B4-FC5A0801347C}"/>
          </ac:spMkLst>
        </pc:spChg>
        <pc:spChg chg="mod">
          <ac:chgData name="Siniša Vuksan" userId="3af124f9-b8e7-46e3-9422-21ae1d17ac0b" providerId="ADAL" clId="{20594227-883E-40E5-9F47-5A816EE7CA21}" dt="2022-02-22T07:07:22.951" v="1361" actId="14100"/>
          <ac:spMkLst>
            <pc:docMk/>
            <pc:sldMk cId="3245023160" sldId="617"/>
            <ac:spMk id="7" creationId="{BD27CF50-1D5A-4213-9C4D-0ED4E94F5CE1}"/>
          </ac:spMkLst>
        </pc:spChg>
        <pc:spChg chg="del">
          <ac:chgData name="Siniša Vuksan" userId="3af124f9-b8e7-46e3-9422-21ae1d17ac0b" providerId="ADAL" clId="{20594227-883E-40E5-9F47-5A816EE7CA21}" dt="2022-02-22T07:02:06.504" v="1216" actId="478"/>
          <ac:spMkLst>
            <pc:docMk/>
            <pc:sldMk cId="3245023160" sldId="617"/>
            <ac:spMk id="8" creationId="{62E97236-BD14-48B0-9459-C7D7F5E9D591}"/>
          </ac:spMkLst>
        </pc:spChg>
        <pc:spChg chg="del">
          <ac:chgData name="Siniša Vuksan" userId="3af124f9-b8e7-46e3-9422-21ae1d17ac0b" providerId="ADAL" clId="{20594227-883E-40E5-9F47-5A816EE7CA21}" dt="2022-02-22T07:02:06.504" v="1216" actId="478"/>
          <ac:spMkLst>
            <pc:docMk/>
            <pc:sldMk cId="3245023160" sldId="617"/>
            <ac:spMk id="9" creationId="{918BB2C1-309C-49C0-86A0-529CDF643E6E}"/>
          </ac:spMkLst>
        </pc:spChg>
        <pc:spChg chg="del">
          <ac:chgData name="Siniša Vuksan" userId="3af124f9-b8e7-46e3-9422-21ae1d17ac0b" providerId="ADAL" clId="{20594227-883E-40E5-9F47-5A816EE7CA21}" dt="2022-02-22T07:02:06.504" v="1216" actId="478"/>
          <ac:spMkLst>
            <pc:docMk/>
            <pc:sldMk cId="3245023160" sldId="617"/>
            <ac:spMk id="10" creationId="{EB85B309-49A8-4DD2-A501-002597422B54}"/>
          </ac:spMkLst>
        </pc:spChg>
        <pc:spChg chg="del">
          <ac:chgData name="Siniša Vuksan" userId="3af124f9-b8e7-46e3-9422-21ae1d17ac0b" providerId="ADAL" clId="{20594227-883E-40E5-9F47-5A816EE7CA21}" dt="2022-02-22T07:02:06.504" v="1216" actId="478"/>
          <ac:spMkLst>
            <pc:docMk/>
            <pc:sldMk cId="3245023160" sldId="617"/>
            <ac:spMk id="11" creationId="{9BDCC7C6-0729-409E-90F9-CA8895028057}"/>
          </ac:spMkLst>
        </pc:spChg>
        <pc:spChg chg="del">
          <ac:chgData name="Siniša Vuksan" userId="3af124f9-b8e7-46e3-9422-21ae1d17ac0b" providerId="ADAL" clId="{20594227-883E-40E5-9F47-5A816EE7CA21}" dt="2022-02-22T07:02:06.504" v="1216" actId="478"/>
          <ac:spMkLst>
            <pc:docMk/>
            <pc:sldMk cId="3245023160" sldId="617"/>
            <ac:spMk id="12" creationId="{BD1E0D7A-E06B-418E-83F8-D175CCE89D7A}"/>
          </ac:spMkLst>
        </pc:spChg>
        <pc:spChg chg="del">
          <ac:chgData name="Siniša Vuksan" userId="3af124f9-b8e7-46e3-9422-21ae1d17ac0b" providerId="ADAL" clId="{20594227-883E-40E5-9F47-5A816EE7CA21}" dt="2022-02-22T07:02:06.504" v="1216" actId="478"/>
          <ac:spMkLst>
            <pc:docMk/>
            <pc:sldMk cId="3245023160" sldId="617"/>
            <ac:spMk id="13" creationId="{B8D710F0-5064-4464-9AB1-433356352594}"/>
          </ac:spMkLst>
        </pc:spChg>
        <pc:spChg chg="del">
          <ac:chgData name="Siniša Vuksan" userId="3af124f9-b8e7-46e3-9422-21ae1d17ac0b" providerId="ADAL" clId="{20594227-883E-40E5-9F47-5A816EE7CA21}" dt="2022-02-22T07:02:06.504" v="1216" actId="478"/>
          <ac:spMkLst>
            <pc:docMk/>
            <pc:sldMk cId="3245023160" sldId="617"/>
            <ac:spMk id="14" creationId="{F859A308-CF1B-4802-B936-4FA483A54A27}"/>
          </ac:spMkLst>
        </pc:spChg>
        <pc:spChg chg="del">
          <ac:chgData name="Siniša Vuksan" userId="3af124f9-b8e7-46e3-9422-21ae1d17ac0b" providerId="ADAL" clId="{20594227-883E-40E5-9F47-5A816EE7CA21}" dt="2022-02-22T07:02:06.504" v="1216" actId="478"/>
          <ac:spMkLst>
            <pc:docMk/>
            <pc:sldMk cId="3245023160" sldId="617"/>
            <ac:spMk id="15" creationId="{4C7BA2F1-A04F-40A5-9A0B-C7146F2384A3}"/>
          </ac:spMkLst>
        </pc:spChg>
        <pc:spChg chg="del">
          <ac:chgData name="Siniša Vuksan" userId="3af124f9-b8e7-46e3-9422-21ae1d17ac0b" providerId="ADAL" clId="{20594227-883E-40E5-9F47-5A816EE7CA21}" dt="2022-02-22T07:02:06.504" v="1216" actId="478"/>
          <ac:spMkLst>
            <pc:docMk/>
            <pc:sldMk cId="3245023160" sldId="617"/>
            <ac:spMk id="17" creationId="{5510CE2E-06EA-475E-B608-CB24E7399B36}"/>
          </ac:spMkLst>
        </pc:spChg>
        <pc:spChg chg="del">
          <ac:chgData name="Siniša Vuksan" userId="3af124f9-b8e7-46e3-9422-21ae1d17ac0b" providerId="ADAL" clId="{20594227-883E-40E5-9F47-5A816EE7CA21}" dt="2022-02-22T07:02:06.504" v="1216" actId="478"/>
          <ac:spMkLst>
            <pc:docMk/>
            <pc:sldMk cId="3245023160" sldId="617"/>
            <ac:spMk id="18" creationId="{A2A9A21E-2434-4AD7-8812-05036A9EE4BB}"/>
          </ac:spMkLst>
        </pc:spChg>
        <pc:spChg chg="add mod">
          <ac:chgData name="Siniša Vuksan" userId="3af124f9-b8e7-46e3-9422-21ae1d17ac0b" providerId="ADAL" clId="{20594227-883E-40E5-9F47-5A816EE7CA21}" dt="2022-02-22T07:11:02.521" v="1426" actId="1076"/>
          <ac:spMkLst>
            <pc:docMk/>
            <pc:sldMk cId="3245023160" sldId="617"/>
            <ac:spMk id="19" creationId="{9A438C54-A208-4118-B298-44331C16F8D9}"/>
          </ac:spMkLst>
        </pc:spChg>
        <pc:picChg chg="add del mod">
          <ac:chgData name="Siniša Vuksan" userId="3af124f9-b8e7-46e3-9422-21ae1d17ac0b" providerId="ADAL" clId="{20594227-883E-40E5-9F47-5A816EE7CA21}" dt="2022-02-22T07:10:25.913" v="1417" actId="478"/>
          <ac:picMkLst>
            <pc:docMk/>
            <pc:sldMk cId="3245023160" sldId="617"/>
            <ac:picMk id="3" creationId="{7FD10F57-3D23-4FD4-99CA-6D5D951F9F53}"/>
          </ac:picMkLst>
        </pc:picChg>
        <pc:picChg chg="mod">
          <ac:chgData name="Siniša Vuksan" userId="3af124f9-b8e7-46e3-9422-21ae1d17ac0b" providerId="ADAL" clId="{20594227-883E-40E5-9F47-5A816EE7CA21}" dt="2022-02-22T07:02:44.893" v="1221" actId="14826"/>
          <ac:picMkLst>
            <pc:docMk/>
            <pc:sldMk cId="3245023160" sldId="617"/>
            <ac:picMk id="4" creationId="{1B2619D9-4F98-4A11-8FFE-57C7EB1F529A}"/>
          </ac:picMkLst>
        </pc:picChg>
        <pc:picChg chg="mod">
          <ac:chgData name="Siniša Vuksan" userId="3af124f9-b8e7-46e3-9422-21ae1d17ac0b" providerId="ADAL" clId="{20594227-883E-40E5-9F47-5A816EE7CA21}" dt="2022-02-22T07:10:45.971" v="1422" actId="1076"/>
          <ac:picMkLst>
            <pc:docMk/>
            <pc:sldMk cId="3245023160" sldId="617"/>
            <ac:picMk id="16" creationId="{6FFE24D0-388A-4689-99F2-3E56360F9FD6}"/>
          </ac:picMkLst>
        </pc:picChg>
      </pc:sldChg>
      <pc:sldChg chg="addSp delSp modSp add mod ord delAnim modAnim">
        <pc:chgData name="Siniša Vuksan" userId="3af124f9-b8e7-46e3-9422-21ae1d17ac0b" providerId="ADAL" clId="{20594227-883E-40E5-9F47-5A816EE7CA21}" dt="2022-02-22T07:35:27.958" v="1976"/>
        <pc:sldMkLst>
          <pc:docMk/>
          <pc:sldMk cId="204366841" sldId="618"/>
        </pc:sldMkLst>
        <pc:spChg chg="add mod">
          <ac:chgData name="Siniša Vuksan" userId="3af124f9-b8e7-46e3-9422-21ae1d17ac0b" providerId="ADAL" clId="{20594227-883E-40E5-9F47-5A816EE7CA21}" dt="2022-02-22T07:30:52.412" v="1879" actId="20577"/>
          <ac:spMkLst>
            <pc:docMk/>
            <pc:sldMk cId="204366841" sldId="618"/>
            <ac:spMk id="6" creationId="{32C86334-D946-45A8-A9F1-EC34CAE12455}"/>
          </ac:spMkLst>
        </pc:spChg>
        <pc:spChg chg="add mod">
          <ac:chgData name="Siniša Vuksan" userId="3af124f9-b8e7-46e3-9422-21ae1d17ac0b" providerId="ADAL" clId="{20594227-883E-40E5-9F47-5A816EE7CA21}" dt="2022-02-22T07:30:59.227" v="1882" actId="20577"/>
          <ac:spMkLst>
            <pc:docMk/>
            <pc:sldMk cId="204366841" sldId="618"/>
            <ac:spMk id="7" creationId="{6ABF7CA1-E00E-4540-B7BB-ACC11AE7C735}"/>
          </ac:spMkLst>
        </pc:spChg>
        <pc:spChg chg="add mod">
          <ac:chgData name="Siniša Vuksan" userId="3af124f9-b8e7-46e3-9422-21ae1d17ac0b" providerId="ADAL" clId="{20594227-883E-40E5-9F47-5A816EE7CA21}" dt="2022-02-22T07:31:02.745" v="1887" actId="20577"/>
          <ac:spMkLst>
            <pc:docMk/>
            <pc:sldMk cId="204366841" sldId="618"/>
            <ac:spMk id="8" creationId="{10FD5CC6-9595-4145-8702-DC1101BAB995}"/>
          </ac:spMkLst>
        </pc:spChg>
        <pc:spChg chg="add mod">
          <ac:chgData name="Siniša Vuksan" userId="3af124f9-b8e7-46e3-9422-21ae1d17ac0b" providerId="ADAL" clId="{20594227-883E-40E5-9F47-5A816EE7CA21}" dt="2022-02-22T07:31:30.909" v="1895" actId="20577"/>
          <ac:spMkLst>
            <pc:docMk/>
            <pc:sldMk cId="204366841" sldId="618"/>
            <ac:spMk id="9" creationId="{AE518469-E63F-40CD-998E-DD2B9898CB93}"/>
          </ac:spMkLst>
        </pc:spChg>
        <pc:spChg chg="add mod">
          <ac:chgData name="Siniša Vuksan" userId="3af124f9-b8e7-46e3-9422-21ae1d17ac0b" providerId="ADAL" clId="{20594227-883E-40E5-9F47-5A816EE7CA21}" dt="2022-02-22T07:31:38.052" v="1903" actId="20577"/>
          <ac:spMkLst>
            <pc:docMk/>
            <pc:sldMk cId="204366841" sldId="618"/>
            <ac:spMk id="10" creationId="{006ED0EF-3325-4CAC-90E0-9761EAEFCCF9}"/>
          </ac:spMkLst>
        </pc:spChg>
        <pc:spChg chg="add del mod">
          <ac:chgData name="Siniša Vuksan" userId="3af124f9-b8e7-46e3-9422-21ae1d17ac0b" providerId="ADAL" clId="{20594227-883E-40E5-9F47-5A816EE7CA21}" dt="2022-02-22T07:31:42.304" v="1904" actId="478"/>
          <ac:spMkLst>
            <pc:docMk/>
            <pc:sldMk cId="204366841" sldId="618"/>
            <ac:spMk id="11" creationId="{CCFE520C-5A58-4222-9D24-685F8C9D516D}"/>
          </ac:spMkLst>
        </pc:spChg>
        <pc:spChg chg="add mod">
          <ac:chgData name="Siniša Vuksan" userId="3af124f9-b8e7-46e3-9422-21ae1d17ac0b" providerId="ADAL" clId="{20594227-883E-40E5-9F47-5A816EE7CA21}" dt="2022-02-22T07:35:06.275" v="1961" actId="1036"/>
          <ac:spMkLst>
            <pc:docMk/>
            <pc:sldMk cId="204366841" sldId="618"/>
            <ac:spMk id="12" creationId="{29C0772F-4CC3-4A0C-A0BD-5EA43FF65955}"/>
          </ac:spMkLst>
        </pc:spChg>
        <pc:spChg chg="add mod">
          <ac:chgData name="Siniša Vuksan" userId="3af124f9-b8e7-46e3-9422-21ae1d17ac0b" providerId="ADAL" clId="{20594227-883E-40E5-9F47-5A816EE7CA21}" dt="2022-02-22T07:32:13.316" v="1921" actId="20577"/>
          <ac:spMkLst>
            <pc:docMk/>
            <pc:sldMk cId="204366841" sldId="618"/>
            <ac:spMk id="13" creationId="{B99FB87F-9A13-4031-B6AE-32B7B103973D}"/>
          </ac:spMkLst>
        </pc:spChg>
        <pc:spChg chg="add mod">
          <ac:chgData name="Siniša Vuksan" userId="3af124f9-b8e7-46e3-9422-21ae1d17ac0b" providerId="ADAL" clId="{20594227-883E-40E5-9F47-5A816EE7CA21}" dt="2022-02-22T07:35:09.684" v="1962" actId="1036"/>
          <ac:spMkLst>
            <pc:docMk/>
            <pc:sldMk cId="204366841" sldId="618"/>
            <ac:spMk id="14" creationId="{5630FF95-A813-4831-918C-899460DCFAAA}"/>
          </ac:spMkLst>
        </pc:spChg>
        <pc:spChg chg="add mod">
          <ac:chgData name="Siniša Vuksan" userId="3af124f9-b8e7-46e3-9422-21ae1d17ac0b" providerId="ADAL" clId="{20594227-883E-40E5-9F47-5A816EE7CA21}" dt="2022-02-22T07:35:25.142" v="1974" actId="1036"/>
          <ac:spMkLst>
            <pc:docMk/>
            <pc:sldMk cId="204366841" sldId="618"/>
            <ac:spMk id="15" creationId="{F2D10339-3782-4C65-ADCD-9E1C3AE3EFE1}"/>
          </ac:spMkLst>
        </pc:spChg>
        <pc:spChg chg="add mod">
          <ac:chgData name="Siniša Vuksan" userId="3af124f9-b8e7-46e3-9422-21ae1d17ac0b" providerId="ADAL" clId="{20594227-883E-40E5-9F47-5A816EE7CA21}" dt="2022-02-22T07:35:13.090" v="1966" actId="1036"/>
          <ac:spMkLst>
            <pc:docMk/>
            <pc:sldMk cId="204366841" sldId="618"/>
            <ac:spMk id="16" creationId="{7446526B-BBBC-4C70-B09A-8C20498FF770}"/>
          </ac:spMkLst>
        </pc:spChg>
        <pc:spChg chg="add mod">
          <ac:chgData name="Siniša Vuksan" userId="3af124f9-b8e7-46e3-9422-21ae1d17ac0b" providerId="ADAL" clId="{20594227-883E-40E5-9F47-5A816EE7CA21}" dt="2022-02-22T07:35:15.924" v="1969" actId="1036"/>
          <ac:spMkLst>
            <pc:docMk/>
            <pc:sldMk cId="204366841" sldId="618"/>
            <ac:spMk id="17" creationId="{565BA536-35B5-4878-9287-2812DF6B9EE6}"/>
          </ac:spMkLst>
        </pc:spChg>
        <pc:spChg chg="mod">
          <ac:chgData name="Siniša Vuksan" userId="3af124f9-b8e7-46e3-9422-21ae1d17ac0b" providerId="ADAL" clId="{20594227-883E-40E5-9F47-5A816EE7CA21}" dt="2022-02-22T07:25:56.814" v="1780" actId="20577"/>
          <ac:spMkLst>
            <pc:docMk/>
            <pc:sldMk cId="204366841" sldId="618"/>
            <ac:spMk id="22" creationId="{3366DD22-1660-4B96-982C-4C327326E0FC}"/>
          </ac:spMkLst>
        </pc:spChg>
        <pc:picChg chg="mod">
          <ac:chgData name="Siniša Vuksan" userId="3af124f9-b8e7-46e3-9422-21ae1d17ac0b" providerId="ADAL" clId="{20594227-883E-40E5-9F47-5A816EE7CA21}" dt="2022-02-22T07:24:54.953" v="1717" actId="14826"/>
          <ac:picMkLst>
            <pc:docMk/>
            <pc:sldMk cId="204366841" sldId="618"/>
            <ac:picMk id="4" creationId="{1B2619D9-4F98-4A11-8FFE-57C7EB1F529A}"/>
          </ac:picMkLst>
        </pc:picChg>
        <pc:picChg chg="mod">
          <ac:chgData name="Siniša Vuksan" userId="3af124f9-b8e7-46e3-9422-21ae1d17ac0b" providerId="ADAL" clId="{20594227-883E-40E5-9F47-5A816EE7CA21}" dt="2022-02-22T07:35:00.678" v="1960" actId="14100"/>
          <ac:picMkLst>
            <pc:docMk/>
            <pc:sldMk cId="204366841" sldId="618"/>
            <ac:picMk id="5" creationId="{5A097636-93C0-44AD-9305-E3601ADCA557}"/>
          </ac:picMkLst>
        </pc:picChg>
      </pc:sldChg>
      <pc:sldChg chg="add del">
        <pc:chgData name="Siniša Vuksan" userId="3af124f9-b8e7-46e3-9422-21ae1d17ac0b" providerId="ADAL" clId="{20594227-883E-40E5-9F47-5A816EE7CA21}" dt="2022-02-22T07:13:59.413" v="1480" actId="47"/>
        <pc:sldMkLst>
          <pc:docMk/>
          <pc:sldMk cId="2507548962" sldId="618"/>
        </pc:sldMkLst>
      </pc:sldChg>
      <pc:sldChg chg="addSp modSp add mod ord modAnim">
        <pc:chgData name="Siniša Vuksan" userId="3af124f9-b8e7-46e3-9422-21ae1d17ac0b" providerId="ADAL" clId="{20594227-883E-40E5-9F47-5A816EE7CA21}" dt="2022-02-22T11:17:34.284" v="2330"/>
        <pc:sldMkLst>
          <pc:docMk/>
          <pc:sldMk cId="341361254" sldId="619"/>
        </pc:sldMkLst>
        <pc:spChg chg="mod">
          <ac:chgData name="Siniša Vuksan" userId="3af124f9-b8e7-46e3-9422-21ae1d17ac0b" providerId="ADAL" clId="{20594227-883E-40E5-9F47-5A816EE7CA21}" dt="2022-02-22T11:13:24.544" v="2182" actId="1076"/>
          <ac:spMkLst>
            <pc:docMk/>
            <pc:sldMk cId="341361254" sldId="619"/>
            <ac:spMk id="6" creationId="{010AB125-9086-4261-98B4-FC5A0801347C}"/>
          </ac:spMkLst>
        </pc:spChg>
        <pc:spChg chg="mod">
          <ac:chgData name="Siniša Vuksan" userId="3af124f9-b8e7-46e3-9422-21ae1d17ac0b" providerId="ADAL" clId="{20594227-883E-40E5-9F47-5A816EE7CA21}" dt="2022-02-22T11:07:08.440" v="1981" actId="20577"/>
          <ac:spMkLst>
            <pc:docMk/>
            <pc:sldMk cId="341361254" sldId="619"/>
            <ac:spMk id="7" creationId="{0256D9EB-C20B-45FA-9F3D-124012366C9E}"/>
          </ac:spMkLst>
        </pc:spChg>
        <pc:spChg chg="add mod">
          <ac:chgData name="Siniša Vuksan" userId="3af124f9-b8e7-46e3-9422-21ae1d17ac0b" providerId="ADAL" clId="{20594227-883E-40E5-9F47-5A816EE7CA21}" dt="2022-02-22T11:16:02.144" v="2233" actId="1036"/>
          <ac:spMkLst>
            <pc:docMk/>
            <pc:sldMk cId="341361254" sldId="619"/>
            <ac:spMk id="11" creationId="{EC12FC50-1F59-4317-9A68-2207EAF85E90}"/>
          </ac:spMkLst>
        </pc:spChg>
        <pc:spChg chg="add mod">
          <ac:chgData name="Siniša Vuksan" userId="3af124f9-b8e7-46e3-9422-21ae1d17ac0b" providerId="ADAL" clId="{20594227-883E-40E5-9F47-5A816EE7CA21}" dt="2022-02-22T11:16:02.144" v="2233" actId="1036"/>
          <ac:spMkLst>
            <pc:docMk/>
            <pc:sldMk cId="341361254" sldId="619"/>
            <ac:spMk id="12" creationId="{E9C9CE5F-5213-47B5-91D2-67BE2B6D448E}"/>
          </ac:spMkLst>
        </pc:spChg>
        <pc:spChg chg="add mod">
          <ac:chgData name="Siniša Vuksan" userId="3af124f9-b8e7-46e3-9422-21ae1d17ac0b" providerId="ADAL" clId="{20594227-883E-40E5-9F47-5A816EE7CA21}" dt="2022-02-22T11:16:02.144" v="2233" actId="1036"/>
          <ac:spMkLst>
            <pc:docMk/>
            <pc:sldMk cId="341361254" sldId="619"/>
            <ac:spMk id="13" creationId="{CF25FFFA-34CF-47E1-8364-5F561BB8B2EE}"/>
          </ac:spMkLst>
        </pc:spChg>
        <pc:spChg chg="add mod">
          <ac:chgData name="Siniša Vuksan" userId="3af124f9-b8e7-46e3-9422-21ae1d17ac0b" providerId="ADAL" clId="{20594227-883E-40E5-9F47-5A816EE7CA21}" dt="2022-02-22T11:16:02.144" v="2233" actId="1036"/>
          <ac:spMkLst>
            <pc:docMk/>
            <pc:sldMk cId="341361254" sldId="619"/>
            <ac:spMk id="14" creationId="{81A5E7E0-615B-4588-B0B6-B5CA991B55E0}"/>
          </ac:spMkLst>
        </pc:spChg>
        <pc:spChg chg="add mod">
          <ac:chgData name="Siniša Vuksan" userId="3af124f9-b8e7-46e3-9422-21ae1d17ac0b" providerId="ADAL" clId="{20594227-883E-40E5-9F47-5A816EE7CA21}" dt="2022-02-22T11:16:02.144" v="2233" actId="1036"/>
          <ac:spMkLst>
            <pc:docMk/>
            <pc:sldMk cId="341361254" sldId="619"/>
            <ac:spMk id="15" creationId="{66B0C543-5203-42C6-8EAA-DFB83EB78D5B}"/>
          </ac:spMkLst>
        </pc:spChg>
        <pc:spChg chg="add mod">
          <ac:chgData name="Siniša Vuksan" userId="3af124f9-b8e7-46e3-9422-21ae1d17ac0b" providerId="ADAL" clId="{20594227-883E-40E5-9F47-5A816EE7CA21}" dt="2022-02-22T11:17:28.814" v="2328" actId="1076"/>
          <ac:spMkLst>
            <pc:docMk/>
            <pc:sldMk cId="341361254" sldId="619"/>
            <ac:spMk id="18" creationId="{BD1032A8-254B-4B87-AFF8-B0B86CF7E218}"/>
          </ac:spMkLst>
        </pc:spChg>
        <pc:spChg chg="mod">
          <ac:chgData name="Siniša Vuksan" userId="3af124f9-b8e7-46e3-9422-21ae1d17ac0b" providerId="ADAL" clId="{20594227-883E-40E5-9F47-5A816EE7CA21}" dt="2022-02-22T11:16:08.723" v="2234" actId="1076"/>
          <ac:spMkLst>
            <pc:docMk/>
            <pc:sldMk cId="341361254" sldId="619"/>
            <ac:spMk id="22" creationId="{3366DD22-1660-4B96-982C-4C327326E0FC}"/>
          </ac:spMkLst>
        </pc:spChg>
        <pc:picChg chg="mod">
          <ac:chgData name="Siniša Vuksan" userId="3af124f9-b8e7-46e3-9422-21ae1d17ac0b" providerId="ADAL" clId="{20594227-883E-40E5-9F47-5A816EE7CA21}" dt="2022-02-22T11:12:19.792" v="2119" actId="14100"/>
          <ac:picMkLst>
            <pc:docMk/>
            <pc:sldMk cId="341361254" sldId="619"/>
            <ac:picMk id="2" creationId="{79AB126F-5218-4223-8FB3-6BD5D18FF2B3}"/>
          </ac:picMkLst>
        </pc:picChg>
        <pc:picChg chg="add mod">
          <ac:chgData name="Siniša Vuksan" userId="3af124f9-b8e7-46e3-9422-21ae1d17ac0b" providerId="ADAL" clId="{20594227-883E-40E5-9F47-5A816EE7CA21}" dt="2022-02-22T11:13:27.973" v="2183" actId="1076"/>
          <ac:picMkLst>
            <pc:docMk/>
            <pc:sldMk cId="341361254" sldId="619"/>
            <ac:picMk id="3" creationId="{F91ABC42-1220-43BB-8F00-81371819EBB4}"/>
          </ac:picMkLst>
        </pc:picChg>
        <pc:picChg chg="mod">
          <ac:chgData name="Siniša Vuksan" userId="3af124f9-b8e7-46e3-9422-21ae1d17ac0b" providerId="ADAL" clId="{20594227-883E-40E5-9F47-5A816EE7CA21}" dt="2022-02-22T11:07:22.697" v="1982" actId="14826"/>
          <ac:picMkLst>
            <pc:docMk/>
            <pc:sldMk cId="341361254" sldId="619"/>
            <ac:picMk id="4" creationId="{1B2619D9-4F98-4A11-8FFE-57C7EB1F529A}"/>
          </ac:picMkLst>
        </pc:picChg>
        <pc:picChg chg="mod">
          <ac:chgData name="Siniša Vuksan" userId="3af124f9-b8e7-46e3-9422-21ae1d17ac0b" providerId="ADAL" clId="{20594227-883E-40E5-9F47-5A816EE7CA21}" dt="2022-02-22T11:16:02.144" v="2233" actId="1036"/>
          <ac:picMkLst>
            <pc:docMk/>
            <pc:sldMk cId="341361254" sldId="619"/>
            <ac:picMk id="5" creationId="{5A097636-93C0-44AD-9305-E3601ADCA557}"/>
          </ac:picMkLst>
        </pc:picChg>
        <pc:picChg chg="add mod">
          <ac:chgData name="Siniša Vuksan" userId="3af124f9-b8e7-46e3-9422-21ae1d17ac0b" providerId="ADAL" clId="{20594227-883E-40E5-9F47-5A816EE7CA21}" dt="2022-02-22T11:10:03.688" v="2096" actId="14100"/>
          <ac:picMkLst>
            <pc:docMk/>
            <pc:sldMk cId="341361254" sldId="619"/>
            <ac:picMk id="8" creationId="{56F209E2-E7FD-41E5-9D6A-DA88A5B3FB1B}"/>
          </ac:picMkLst>
        </pc:picChg>
        <pc:picChg chg="add mod">
          <ac:chgData name="Siniša Vuksan" userId="3af124f9-b8e7-46e3-9422-21ae1d17ac0b" providerId="ADAL" clId="{20594227-883E-40E5-9F47-5A816EE7CA21}" dt="2022-02-22T11:10:14.572" v="2102" actId="1035"/>
          <ac:picMkLst>
            <pc:docMk/>
            <pc:sldMk cId="341361254" sldId="619"/>
            <ac:picMk id="9" creationId="{FEF16B34-9E97-47CD-B6B9-4BF625BC7A37}"/>
          </ac:picMkLst>
        </pc:picChg>
        <pc:picChg chg="add mod">
          <ac:chgData name="Siniša Vuksan" userId="3af124f9-b8e7-46e3-9422-21ae1d17ac0b" providerId="ADAL" clId="{20594227-883E-40E5-9F47-5A816EE7CA21}" dt="2022-02-22T11:15:52.419" v="2213" actId="1036"/>
          <ac:picMkLst>
            <pc:docMk/>
            <pc:sldMk cId="341361254" sldId="619"/>
            <ac:picMk id="16" creationId="{D1A6615C-60BD-43A9-84A8-04A2989682AA}"/>
          </ac:picMkLst>
        </pc:picChg>
      </pc:sldChg>
      <pc:sldChg chg="modSp add del mod">
        <pc:chgData name="Siniša Vuksan" userId="3af124f9-b8e7-46e3-9422-21ae1d17ac0b" providerId="ADAL" clId="{20594227-883E-40E5-9F47-5A816EE7CA21}" dt="2022-02-22T07:13:58.008" v="1479" actId="47"/>
        <pc:sldMkLst>
          <pc:docMk/>
          <pc:sldMk cId="1487224685" sldId="619"/>
        </pc:sldMkLst>
        <pc:picChg chg="mod">
          <ac:chgData name="Siniša Vuksan" userId="3af124f9-b8e7-46e3-9422-21ae1d17ac0b" providerId="ADAL" clId="{20594227-883E-40E5-9F47-5A816EE7CA21}" dt="2022-02-22T07:11:55.281" v="1431" actId="14826"/>
          <ac:picMkLst>
            <pc:docMk/>
            <pc:sldMk cId="1487224685" sldId="619"/>
            <ac:picMk id="4" creationId="{1B2619D9-4F98-4A11-8FFE-57C7EB1F529A}"/>
          </ac:picMkLst>
        </pc:picChg>
      </pc:sldChg>
      <pc:sldChg chg="addSp modSp add mod ord modAnim">
        <pc:chgData name="Siniša Vuksan" userId="3af124f9-b8e7-46e3-9422-21ae1d17ac0b" providerId="ADAL" clId="{20594227-883E-40E5-9F47-5A816EE7CA21}" dt="2022-02-22T11:28:02.315" v="3074"/>
        <pc:sldMkLst>
          <pc:docMk/>
          <pc:sldMk cId="3170902459" sldId="620"/>
        </pc:sldMkLst>
        <pc:spChg chg="add mod">
          <ac:chgData name="Siniša Vuksan" userId="3af124f9-b8e7-46e3-9422-21ae1d17ac0b" providerId="ADAL" clId="{20594227-883E-40E5-9F47-5A816EE7CA21}" dt="2022-02-22T11:27:57.783" v="3072" actId="14100"/>
          <ac:spMkLst>
            <pc:docMk/>
            <pc:sldMk cId="3170902459" sldId="620"/>
            <ac:spMk id="6" creationId="{AEF7241D-9899-4B5E-99C3-2A430C3689E0}"/>
          </ac:spMkLst>
        </pc:spChg>
        <pc:spChg chg="mod">
          <ac:chgData name="Siniša Vuksan" userId="3af124f9-b8e7-46e3-9422-21ae1d17ac0b" providerId="ADAL" clId="{20594227-883E-40E5-9F47-5A816EE7CA21}" dt="2022-02-22T11:25:40.222" v="3063" actId="14100"/>
          <ac:spMkLst>
            <pc:docMk/>
            <pc:sldMk cId="3170902459" sldId="620"/>
            <ac:spMk id="22" creationId="{3366DD22-1660-4B96-982C-4C327326E0FC}"/>
          </ac:spMkLst>
        </pc:spChg>
        <pc:picChg chg="mod">
          <ac:chgData name="Siniša Vuksan" userId="3af124f9-b8e7-46e3-9422-21ae1d17ac0b" providerId="ADAL" clId="{20594227-883E-40E5-9F47-5A816EE7CA21}" dt="2022-02-22T11:18:19.927" v="2332" actId="14826"/>
          <ac:picMkLst>
            <pc:docMk/>
            <pc:sldMk cId="3170902459" sldId="620"/>
            <ac:picMk id="4" creationId="{1B2619D9-4F98-4A11-8FFE-57C7EB1F529A}"/>
          </ac:picMkLst>
        </pc:picChg>
        <pc:picChg chg="mod">
          <ac:chgData name="Siniša Vuksan" userId="3af124f9-b8e7-46e3-9422-21ae1d17ac0b" providerId="ADAL" clId="{20594227-883E-40E5-9F47-5A816EE7CA21}" dt="2022-02-22T11:25:28.797" v="3060" actId="1076"/>
          <ac:picMkLst>
            <pc:docMk/>
            <pc:sldMk cId="3170902459" sldId="620"/>
            <ac:picMk id="5" creationId="{5A097636-93C0-44AD-9305-E3601ADCA557}"/>
          </ac:picMkLst>
        </pc:picChg>
      </pc:sldChg>
      <pc:sldChg chg="addSp delSp modSp add mod ord delAnim modAnim">
        <pc:chgData name="Siniša Vuksan" userId="3af124f9-b8e7-46e3-9422-21ae1d17ac0b" providerId="ADAL" clId="{20594227-883E-40E5-9F47-5A816EE7CA21}" dt="2022-02-22T12:41:11.583" v="3309"/>
        <pc:sldMkLst>
          <pc:docMk/>
          <pc:sldMk cId="1649209003" sldId="621"/>
        </pc:sldMkLst>
        <pc:spChg chg="mod">
          <ac:chgData name="Siniša Vuksan" userId="3af124f9-b8e7-46e3-9422-21ae1d17ac0b" providerId="ADAL" clId="{20594227-883E-40E5-9F47-5A816EE7CA21}" dt="2022-02-22T11:30:57.071" v="3122" actId="20577"/>
          <ac:spMkLst>
            <pc:docMk/>
            <pc:sldMk cId="1649209003" sldId="621"/>
            <ac:spMk id="6" creationId="{010AB125-9086-4261-98B4-FC5A0801347C}"/>
          </ac:spMkLst>
        </pc:spChg>
        <pc:spChg chg="mod">
          <ac:chgData name="Siniša Vuksan" userId="3af124f9-b8e7-46e3-9422-21ae1d17ac0b" providerId="ADAL" clId="{20594227-883E-40E5-9F47-5A816EE7CA21}" dt="2022-02-22T11:29:36.457" v="3076" actId="20577"/>
          <ac:spMkLst>
            <pc:docMk/>
            <pc:sldMk cId="1649209003" sldId="621"/>
            <ac:spMk id="7" creationId="{0256D9EB-C20B-45FA-9F3D-124012366C9E}"/>
          </ac:spMkLst>
        </pc:spChg>
        <pc:spChg chg="del">
          <ac:chgData name="Siniša Vuksan" userId="3af124f9-b8e7-46e3-9422-21ae1d17ac0b" providerId="ADAL" clId="{20594227-883E-40E5-9F47-5A816EE7CA21}" dt="2022-02-22T11:30:11.981" v="3078" actId="478"/>
          <ac:spMkLst>
            <pc:docMk/>
            <pc:sldMk cId="1649209003" sldId="621"/>
            <ac:spMk id="13" creationId="{4C35C49B-45B9-4CB7-A1B0-E55333681516}"/>
          </ac:spMkLst>
        </pc:spChg>
        <pc:spChg chg="add mod">
          <ac:chgData name="Siniša Vuksan" userId="3af124f9-b8e7-46e3-9422-21ae1d17ac0b" providerId="ADAL" clId="{20594227-883E-40E5-9F47-5A816EE7CA21}" dt="2022-02-22T12:17:39.370" v="3167" actId="20577"/>
          <ac:spMkLst>
            <pc:docMk/>
            <pc:sldMk cId="1649209003" sldId="621"/>
            <ac:spMk id="14" creationId="{D676FA04-730C-4F37-8A9E-9415F7EE3301}"/>
          </ac:spMkLst>
        </pc:spChg>
        <pc:spChg chg="add mod">
          <ac:chgData name="Siniša Vuksan" userId="3af124f9-b8e7-46e3-9422-21ae1d17ac0b" providerId="ADAL" clId="{20594227-883E-40E5-9F47-5A816EE7CA21}" dt="2022-02-22T12:17:42.300" v="3169" actId="20577"/>
          <ac:spMkLst>
            <pc:docMk/>
            <pc:sldMk cId="1649209003" sldId="621"/>
            <ac:spMk id="15" creationId="{70459F88-E664-4304-B64A-DCE0A6AE40FB}"/>
          </ac:spMkLst>
        </pc:spChg>
        <pc:spChg chg="add mod">
          <ac:chgData name="Siniša Vuksan" userId="3af124f9-b8e7-46e3-9422-21ae1d17ac0b" providerId="ADAL" clId="{20594227-883E-40E5-9F47-5A816EE7CA21}" dt="2022-02-22T12:17:45.881" v="3173" actId="20577"/>
          <ac:spMkLst>
            <pc:docMk/>
            <pc:sldMk cId="1649209003" sldId="621"/>
            <ac:spMk id="16" creationId="{2660C76F-A5B0-43A0-B7ED-1E3DDFE79925}"/>
          </ac:spMkLst>
        </pc:spChg>
        <pc:spChg chg="add mod">
          <ac:chgData name="Siniša Vuksan" userId="3af124f9-b8e7-46e3-9422-21ae1d17ac0b" providerId="ADAL" clId="{20594227-883E-40E5-9F47-5A816EE7CA21}" dt="2022-02-22T12:18:10.813" v="3175" actId="20577"/>
          <ac:spMkLst>
            <pc:docMk/>
            <pc:sldMk cId="1649209003" sldId="621"/>
            <ac:spMk id="17" creationId="{558AEB7E-4440-4543-BEAF-7FCBBEAD0BA8}"/>
          </ac:spMkLst>
        </pc:spChg>
        <pc:spChg chg="add mod">
          <ac:chgData name="Siniša Vuksan" userId="3af124f9-b8e7-46e3-9422-21ae1d17ac0b" providerId="ADAL" clId="{20594227-883E-40E5-9F47-5A816EE7CA21}" dt="2022-02-22T12:18:13.558" v="3177" actId="20577"/>
          <ac:spMkLst>
            <pc:docMk/>
            <pc:sldMk cId="1649209003" sldId="621"/>
            <ac:spMk id="18" creationId="{3795A5DB-FC22-41DD-B722-5F811447F1E0}"/>
          </ac:spMkLst>
        </pc:spChg>
        <pc:spChg chg="add mod">
          <ac:chgData name="Siniša Vuksan" userId="3af124f9-b8e7-46e3-9422-21ae1d17ac0b" providerId="ADAL" clId="{20594227-883E-40E5-9F47-5A816EE7CA21}" dt="2022-02-22T12:18:15.927" v="3179" actId="20577"/>
          <ac:spMkLst>
            <pc:docMk/>
            <pc:sldMk cId="1649209003" sldId="621"/>
            <ac:spMk id="19" creationId="{5195E94D-F2A2-49FA-A128-D9CE54C693FF}"/>
          </ac:spMkLst>
        </pc:spChg>
        <pc:spChg chg="add mod">
          <ac:chgData name="Siniša Vuksan" userId="3af124f9-b8e7-46e3-9422-21ae1d17ac0b" providerId="ADAL" clId="{20594227-883E-40E5-9F47-5A816EE7CA21}" dt="2022-02-22T12:18:20.898" v="3182" actId="20577"/>
          <ac:spMkLst>
            <pc:docMk/>
            <pc:sldMk cId="1649209003" sldId="621"/>
            <ac:spMk id="20" creationId="{11428534-9056-4A5B-BFCA-450ABBDA046F}"/>
          </ac:spMkLst>
        </pc:spChg>
        <pc:spChg chg="add mod">
          <ac:chgData name="Siniša Vuksan" userId="3af124f9-b8e7-46e3-9422-21ae1d17ac0b" providerId="ADAL" clId="{20594227-883E-40E5-9F47-5A816EE7CA21}" dt="2022-02-22T12:20:50.907" v="3307" actId="1036"/>
          <ac:spMkLst>
            <pc:docMk/>
            <pc:sldMk cId="1649209003" sldId="621"/>
            <ac:spMk id="21" creationId="{98484F8F-3D2A-4D08-AF74-46BDE0CD246D}"/>
          </ac:spMkLst>
        </pc:spChg>
        <pc:spChg chg="del">
          <ac:chgData name="Siniša Vuksan" userId="3af124f9-b8e7-46e3-9422-21ae1d17ac0b" providerId="ADAL" clId="{20594227-883E-40E5-9F47-5A816EE7CA21}" dt="2022-02-22T11:30:11.981" v="3078" actId="478"/>
          <ac:spMkLst>
            <pc:docMk/>
            <pc:sldMk cId="1649209003" sldId="621"/>
            <ac:spMk id="29" creationId="{92D5CA2B-9C72-4939-A79E-889BB5446D58}"/>
          </ac:spMkLst>
        </pc:spChg>
        <pc:spChg chg="del">
          <ac:chgData name="Siniša Vuksan" userId="3af124f9-b8e7-46e3-9422-21ae1d17ac0b" providerId="ADAL" clId="{20594227-883E-40E5-9F47-5A816EE7CA21}" dt="2022-02-22T11:30:11.981" v="3078" actId="478"/>
          <ac:spMkLst>
            <pc:docMk/>
            <pc:sldMk cId="1649209003" sldId="621"/>
            <ac:spMk id="30" creationId="{6CC42019-C77C-489B-97E9-DA2D43F21BE6}"/>
          </ac:spMkLst>
        </pc:spChg>
        <pc:spChg chg="del">
          <ac:chgData name="Siniša Vuksan" userId="3af124f9-b8e7-46e3-9422-21ae1d17ac0b" providerId="ADAL" clId="{20594227-883E-40E5-9F47-5A816EE7CA21}" dt="2022-02-22T11:30:11.981" v="3078" actId="478"/>
          <ac:spMkLst>
            <pc:docMk/>
            <pc:sldMk cId="1649209003" sldId="621"/>
            <ac:spMk id="31" creationId="{D907E99D-3E4E-4CCB-B03A-1DB8330CB72B}"/>
          </ac:spMkLst>
        </pc:spChg>
        <pc:spChg chg="del">
          <ac:chgData name="Siniša Vuksan" userId="3af124f9-b8e7-46e3-9422-21ae1d17ac0b" providerId="ADAL" clId="{20594227-883E-40E5-9F47-5A816EE7CA21}" dt="2022-02-22T11:30:11.981" v="3078" actId="478"/>
          <ac:spMkLst>
            <pc:docMk/>
            <pc:sldMk cId="1649209003" sldId="621"/>
            <ac:spMk id="32" creationId="{E9BE2AD5-BC2A-46D3-843F-E72FCB8BBEB4}"/>
          </ac:spMkLst>
        </pc:spChg>
        <pc:spChg chg="del">
          <ac:chgData name="Siniša Vuksan" userId="3af124f9-b8e7-46e3-9422-21ae1d17ac0b" providerId="ADAL" clId="{20594227-883E-40E5-9F47-5A816EE7CA21}" dt="2022-02-22T11:30:11.981" v="3078" actId="478"/>
          <ac:spMkLst>
            <pc:docMk/>
            <pc:sldMk cId="1649209003" sldId="621"/>
            <ac:spMk id="33" creationId="{A6E7669F-D5DF-4624-AAC3-05AF760D42FC}"/>
          </ac:spMkLst>
        </pc:spChg>
        <pc:spChg chg="del">
          <ac:chgData name="Siniša Vuksan" userId="3af124f9-b8e7-46e3-9422-21ae1d17ac0b" providerId="ADAL" clId="{20594227-883E-40E5-9F47-5A816EE7CA21}" dt="2022-02-22T11:30:11.981" v="3078" actId="478"/>
          <ac:spMkLst>
            <pc:docMk/>
            <pc:sldMk cId="1649209003" sldId="621"/>
            <ac:spMk id="34" creationId="{7F76C991-7773-45B4-87C0-85EB04204440}"/>
          </ac:spMkLst>
        </pc:spChg>
        <pc:spChg chg="del">
          <ac:chgData name="Siniša Vuksan" userId="3af124f9-b8e7-46e3-9422-21ae1d17ac0b" providerId="ADAL" clId="{20594227-883E-40E5-9F47-5A816EE7CA21}" dt="2022-02-22T11:30:11.981" v="3078" actId="478"/>
          <ac:spMkLst>
            <pc:docMk/>
            <pc:sldMk cId="1649209003" sldId="621"/>
            <ac:spMk id="35" creationId="{6CB6A3AE-847D-4F48-BCBE-5E3CA2F15D78}"/>
          </ac:spMkLst>
        </pc:spChg>
        <pc:picChg chg="mod">
          <ac:chgData name="Siniša Vuksan" userId="3af124f9-b8e7-46e3-9422-21ae1d17ac0b" providerId="ADAL" clId="{20594227-883E-40E5-9F47-5A816EE7CA21}" dt="2022-02-22T12:13:12.580" v="3127" actId="14100"/>
          <ac:picMkLst>
            <pc:docMk/>
            <pc:sldMk cId="1649209003" sldId="621"/>
            <ac:picMk id="2" creationId="{79AB126F-5218-4223-8FB3-6BD5D18FF2B3}"/>
          </ac:picMkLst>
        </pc:picChg>
        <pc:picChg chg="mod">
          <ac:chgData name="Siniša Vuksan" userId="3af124f9-b8e7-46e3-9422-21ae1d17ac0b" providerId="ADAL" clId="{20594227-883E-40E5-9F47-5A816EE7CA21}" dt="2022-02-22T11:30:02.776" v="3077" actId="14826"/>
          <ac:picMkLst>
            <pc:docMk/>
            <pc:sldMk cId="1649209003" sldId="621"/>
            <ac:picMk id="4" creationId="{1B2619D9-4F98-4A11-8FFE-57C7EB1F529A}"/>
          </ac:picMkLst>
        </pc:picChg>
      </pc:sldChg>
    </pc:docChg>
  </pc:docChgLst>
  <pc:docChgLst>
    <pc:chgData name="Siniša Vuksan" userId="3af124f9-b8e7-46e3-9422-21ae1d17ac0b" providerId="ADAL" clId="{D6F7B15F-22FF-425B-B979-1D15F7CB28F4}"/>
    <pc:docChg chg="undo custSel addSld delSld modSld sldOrd">
      <pc:chgData name="Siniša Vuksan" userId="3af124f9-b8e7-46e3-9422-21ae1d17ac0b" providerId="ADAL" clId="{D6F7B15F-22FF-425B-B979-1D15F7CB28F4}" dt="2021-08-30T11:34:13.661" v="3777" actId="114"/>
      <pc:docMkLst>
        <pc:docMk/>
      </pc:docMkLst>
      <pc:sldChg chg="modSp setBg">
        <pc:chgData name="Siniša Vuksan" userId="3af124f9-b8e7-46e3-9422-21ae1d17ac0b" providerId="ADAL" clId="{D6F7B15F-22FF-425B-B979-1D15F7CB28F4}" dt="2021-08-30T11:34:13.661" v="3777" actId="114"/>
        <pc:sldMkLst>
          <pc:docMk/>
          <pc:sldMk cId="1473559465" sldId="256"/>
        </pc:sldMkLst>
        <pc:spChg chg="mod">
          <ac:chgData name="Siniša Vuksan" userId="3af124f9-b8e7-46e3-9422-21ae1d17ac0b" providerId="ADAL" clId="{D6F7B15F-22FF-425B-B979-1D15F7CB28F4}" dt="2021-08-28T09:42:20.573" v="298" actId="20577"/>
          <ac:spMkLst>
            <pc:docMk/>
            <pc:sldMk cId="1473559465" sldId="256"/>
            <ac:spMk id="2" creationId="{B16DF7CC-7E41-46FD-AD7B-E6616659F8A6}"/>
          </ac:spMkLst>
        </pc:spChg>
        <pc:spChg chg="mod">
          <ac:chgData name="Siniša Vuksan" userId="3af124f9-b8e7-46e3-9422-21ae1d17ac0b" providerId="ADAL" clId="{D6F7B15F-22FF-425B-B979-1D15F7CB28F4}" dt="2021-08-30T11:34:13.661" v="3777" actId="114"/>
          <ac:spMkLst>
            <pc:docMk/>
            <pc:sldMk cId="1473559465" sldId="256"/>
            <ac:spMk id="3" creationId="{1DEA2198-4687-4966-8D99-48F3FDF0BDE4}"/>
          </ac:spMkLst>
        </pc:spChg>
        <pc:picChg chg="mod">
          <ac:chgData name="Siniša Vuksan" userId="3af124f9-b8e7-46e3-9422-21ae1d17ac0b" providerId="ADAL" clId="{D6F7B15F-22FF-425B-B979-1D15F7CB28F4}" dt="2021-08-28T09:41:39.201" v="284" actId="14826"/>
          <ac:picMkLst>
            <pc:docMk/>
            <pc:sldMk cId="1473559465" sldId="256"/>
            <ac:picMk id="4" creationId="{BBF4E359-F972-4AC7-A8E6-4578E918FA2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946FCF-3BA7-4B9E-B149-E46969B18D67}" type="datetimeFigureOut">
              <a:rPr lang="hr-HR" smtClean="0"/>
              <a:pPr/>
              <a:t>11.3.2022.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4B0652-CE16-4532-AD0D-DF5ADB502D1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4272834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B0652-CE16-4532-AD0D-DF5ADB502D16}" type="slidenum">
              <a:rPr lang="hr-HR" smtClean="0"/>
              <a:pPr/>
              <a:t>2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874100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B0652-CE16-4532-AD0D-DF5ADB502D16}" type="slidenum">
              <a:rPr lang="hr-HR" smtClean="0"/>
              <a:pPr/>
              <a:t>6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476217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B0652-CE16-4532-AD0D-DF5ADB502D16}" type="slidenum">
              <a:rPr lang="hr-HR" smtClean="0"/>
              <a:pPr/>
              <a:t>9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939548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DD6CAB6-5441-4599-A8D4-D4E76FCB9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825DCF62-B398-476F-9E88-B213C1955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745F8648-0AC4-4D90-9871-5ABA98069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11.3.2022.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E5B37978-18FC-48C9-B30D-5F0F720AE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2C7BC8A0-2A16-423B-937E-095D605D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41259735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AD61DBCC-C971-45FA-9EA1-2C8AFDA7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="" xmlns:a16="http://schemas.microsoft.com/office/drawing/2014/main" id="{0660943C-33C2-45D4-A5A5-EF583CCD7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8A186C5B-2312-4523-8069-0C5E43F84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11.3.2022.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186D24B6-859D-4111-8E17-CDA0A75E2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AAF0501D-A1E8-42A9-9581-0F1D54F9E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0804875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="" xmlns:a16="http://schemas.microsoft.com/office/drawing/2014/main" id="{8BFF832B-F90F-441C-BDE6-073FC1A3A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="" xmlns:a16="http://schemas.microsoft.com/office/drawing/2014/main" id="{06A0C9CD-0A0A-4A25-B9D6-1E8A9E7A6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D93E8CBB-BFEA-4E4F-B868-DEC924AC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11.3.2022.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445082C0-3A92-460B-8337-5853ABC6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D3B84FC0-4278-48E5-AB5A-B85EE4912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8102858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550DEE01-12F0-4218-A670-C05737164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F9F56EFB-BCAC-46F0-88BB-00213CA35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084A2E2C-61A4-4B17-AFDD-447C1ADD0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11.3.2022.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895E260F-3424-41EE-90DA-E09B6E5E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774E739F-0A00-481C-808E-8EA1982E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9223713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5BA38AEC-140B-41A3-83CE-EAD58C6E6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B5A20F4F-B3ED-400A-B24C-1414471F3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0A1BAF0F-872D-4F6C-BD2B-535EA50C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11.3.2022.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08916E41-8E75-406C-9E68-205450331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7A860865-0820-4D07-83EC-2DE12488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9734440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FF400A4-EF7A-4EB3-A50C-1C9D46C2C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A3658BF5-7FC4-486D-9D6E-F28EBAD3B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="" xmlns:a16="http://schemas.microsoft.com/office/drawing/2014/main" id="{18176D8D-8622-4F6A-98A1-FFDB350BD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CB8FF0E0-A96E-41FE-8994-7BC96C044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11.3.2022.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E3A05D16-C556-48C5-898E-BBA99320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F7A69F17-010E-4932-914B-A9E129DA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2252022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6D8C8E65-0D63-429D-904C-11EA3CF1E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69E278DA-D9E4-4CA9-BB35-E2C1F552A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="" xmlns:a16="http://schemas.microsoft.com/office/drawing/2014/main" id="{E6E1C55E-3E0A-45CB-80B6-29B2B2CE0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="" xmlns:a16="http://schemas.microsoft.com/office/drawing/2014/main" id="{F8B5F8F7-B6E9-4E20-A02C-0E0727391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="" xmlns:a16="http://schemas.microsoft.com/office/drawing/2014/main" id="{88C3C540-9CD0-4695-B133-5A9F34CA1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="" xmlns:a16="http://schemas.microsoft.com/office/drawing/2014/main" id="{A4675D49-A2C9-47F8-B658-A0B5BCC64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11.3.2022.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="" xmlns:a16="http://schemas.microsoft.com/office/drawing/2014/main" id="{22D45190-C6E5-4B98-AF4C-670A83220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="" xmlns:a16="http://schemas.microsoft.com/office/drawing/2014/main" id="{A928B831-D472-4E9B-BDF9-127C5B5B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7685647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F22DAB5-ECF8-4C8B-9284-9A768DDE5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="" xmlns:a16="http://schemas.microsoft.com/office/drawing/2014/main" id="{9BDEFBF9-BFFE-4685-B8DB-08DF78327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11.3.2022.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="" xmlns:a16="http://schemas.microsoft.com/office/drawing/2014/main" id="{48BDB420-698D-4FD6-9BCE-933C5BE5B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="" xmlns:a16="http://schemas.microsoft.com/office/drawing/2014/main" id="{A64B4EF5-3D49-46A7-867F-7BF38A2C1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6043737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="" xmlns:a16="http://schemas.microsoft.com/office/drawing/2014/main" id="{18B522E8-94C3-497E-9515-2464F4EB4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11.3.2022.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="" xmlns:a16="http://schemas.microsoft.com/office/drawing/2014/main" id="{1E29E425-E355-4002-A1E9-FD1851CA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="" xmlns:a16="http://schemas.microsoft.com/office/drawing/2014/main" id="{5B217C31-9C02-48F3-A193-6E5B1187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6179064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71662CF-0945-4F8D-A889-F95805BCB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CDE1B38E-C61F-4162-BEF8-2D1F3408A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="" xmlns:a16="http://schemas.microsoft.com/office/drawing/2014/main" id="{805CB7DF-1634-4233-86F2-7AA36D2C3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FD8CCF68-592E-4973-B04C-64EC759C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11.3.2022.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8DA68B31-02DF-406E-AC7D-302C7C716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71A17FC2-55A1-48B3-978B-33BD5398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6250957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AADC7390-C9D2-4513-A57A-C9A272CAD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="" xmlns:a16="http://schemas.microsoft.com/office/drawing/2014/main" id="{B6F32F34-B611-4B3D-B052-D735148E39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="" xmlns:a16="http://schemas.microsoft.com/office/drawing/2014/main" id="{E161115B-474D-4633-BABE-90D7E32B9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CD533EC9-5F15-4135-9402-DDB327BA8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11.3.2022.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1BE3D81E-FE89-411B-887D-0E513D11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4EE1E0C0-36A8-4E85-8FC4-4E07C131D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086692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="" xmlns:a16="http://schemas.microsoft.com/office/drawing/2014/main" id="{83698655-B947-4CE6-9E56-FB3E567E4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46C3724C-2207-43DC-BC59-398DCF661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5FB41622-4652-426C-8FBB-EE8B2A340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C541F-3958-4ACD-9A42-0DEFED04E85B}" type="datetimeFigureOut">
              <a:rPr lang="hr-HR" smtClean="0"/>
              <a:pPr/>
              <a:t>11.3.2022.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1A58F2BC-D5C8-49ED-8FB4-D39D29C81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71F7A62B-11DC-4C81-A486-6B7004460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24542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arningapps.org/watch?v=pqz3fwk932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microsoft.com/office/2007/relationships/media" Target="../media/media1.mp3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mp3"/><Relationship Id="rId6" Type="http://schemas.openxmlformats.org/officeDocument/2006/relationships/image" Target="../media/image16.png"/><Relationship Id="rId5" Type="http://schemas.openxmlformats.org/officeDocument/2006/relationships/hyperlink" Target="https://www.e-sfera.hr/dodatni-digitalni-sadrzaji/4e3d1a9c-c3e3-4f74-aeca-e1d334a4c9eb/assets/audio/28_unit_7__lesson_3__exercise_5.mp3" TargetMode="External"/><Relationship Id="rId4" Type="http://schemas.openxmlformats.org/officeDocument/2006/relationships/image" Target="../media/image15.png"/><Relationship Id="rId9" Type="http://schemas.openxmlformats.org/officeDocument/2006/relationships/hyperlink" Target="https://www.bookwidgets.com/play/GCAUZGJ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70000" contrast="-70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B16DF7CC-7E41-46FD-AD7B-E6616659F8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9123" y="915583"/>
            <a:ext cx="8643937" cy="2387600"/>
          </a:xfrm>
        </p:spPr>
        <p:txBody>
          <a:bodyPr>
            <a:normAutofit/>
          </a:bodyPr>
          <a:lstStyle/>
          <a:p>
            <a:pPr algn="r"/>
            <a:r>
              <a:rPr lang="hr-HR" sz="4400" b="1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UNIT 7; </a:t>
            </a:r>
            <a:r>
              <a:rPr lang="hr-HR" sz="4400" b="1" u="sng" dirty="0" err="1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Choices</a:t>
            </a:r>
            <a:endParaRPr lang="hr-HR" sz="4400" b="1" u="sng" dirty="0">
              <a:solidFill>
                <a:schemeClr val="accent2"/>
              </a:solidFill>
              <a:latin typeface="+mn-lt"/>
              <a:ea typeface="Cambria" panose="02040503050406030204" pitchFamily="18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1DEA2198-4687-4966-8D99-48F3FDF0BD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27863" y="3075296"/>
            <a:ext cx="7545197" cy="1655762"/>
          </a:xfrm>
        </p:spPr>
        <p:txBody>
          <a:bodyPr anchor="ctr" anchorCtr="0">
            <a:normAutofit/>
          </a:bodyPr>
          <a:lstStyle/>
          <a:p>
            <a:pPr algn="r"/>
            <a:r>
              <a:rPr lang="hr-HR" sz="4400" i="1" dirty="0" err="1">
                <a:ea typeface="Cambria" panose="02040503050406030204" pitchFamily="18" charset="0"/>
                <a:cs typeface="+mj-cs"/>
              </a:rPr>
              <a:t>Lesson</a:t>
            </a:r>
            <a:r>
              <a:rPr lang="hr-HR" sz="4400" i="1" dirty="0">
                <a:ea typeface="Cambria" panose="02040503050406030204" pitchFamily="18" charset="0"/>
                <a:cs typeface="+mj-cs"/>
              </a:rPr>
              <a:t> 3; </a:t>
            </a:r>
            <a:br>
              <a:rPr lang="hr-HR" sz="4400" i="1" dirty="0">
                <a:ea typeface="Cambria" panose="02040503050406030204" pitchFamily="18" charset="0"/>
                <a:cs typeface="+mj-cs"/>
              </a:rPr>
            </a:br>
            <a:r>
              <a:rPr lang="hr-HR" sz="4400" dirty="0">
                <a:ea typeface="Cambria" panose="02040503050406030204" pitchFamily="18" charset="0"/>
                <a:cs typeface="+mj-cs"/>
              </a:rPr>
              <a:t>I </a:t>
            </a:r>
            <a:r>
              <a:rPr lang="hr-HR" sz="4400" dirty="0" err="1">
                <a:ea typeface="Cambria" panose="02040503050406030204" pitchFamily="18" charset="0"/>
                <a:cs typeface="+mj-cs"/>
              </a:rPr>
              <a:t>want</a:t>
            </a:r>
            <a:r>
              <a:rPr lang="hr-HR" sz="4400" dirty="0">
                <a:ea typeface="Cambria" panose="02040503050406030204" pitchFamily="18" charset="0"/>
                <a:cs typeface="+mj-cs"/>
              </a:rPr>
              <a:t> to…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BBF4E359-F972-4AC7-A8E6-4578E918FA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8" y="1265322"/>
            <a:ext cx="3112021" cy="441000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18265CAC-98F9-4759-8430-FB78BED8A42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9360" y="4581074"/>
            <a:ext cx="5882640" cy="10942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735594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5770" y="12287"/>
            <a:ext cx="4793327" cy="681893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5A097636-93C0-44AD-9305-E3601ADCA5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77432" y="1576137"/>
            <a:ext cx="11637136" cy="39146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0" name="Rezervirano mjesto sadržaja 2">
            <a:extLst>
              <a:ext uri="{FF2B5EF4-FFF2-40B4-BE49-F238E27FC236}">
                <a16:creationId xmlns="" xmlns:a16="http://schemas.microsoft.com/office/drawing/2014/main" id="{F4C2DD31-0A1D-4420-BA29-AA7C8C128614}"/>
              </a:ext>
            </a:extLst>
          </p:cNvPr>
          <p:cNvSpPr txBox="1">
            <a:spLocks/>
          </p:cNvSpPr>
          <p:nvPr/>
        </p:nvSpPr>
        <p:spPr>
          <a:xfrm>
            <a:off x="5991104" y="2319109"/>
            <a:ext cx="2059130" cy="2207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that</a:t>
            </a:r>
            <a:r>
              <a:rPr lang="hr-HR" sz="1800" i="1" dirty="0">
                <a:solidFill>
                  <a:srgbClr val="FF0000"/>
                </a:solidFill>
              </a:rPr>
              <a:t>/</a:t>
            </a:r>
            <a:r>
              <a:rPr lang="hr-HR" sz="1800" i="1" dirty="0" err="1">
                <a:solidFill>
                  <a:srgbClr val="FF0000"/>
                </a:solidFill>
              </a:rPr>
              <a:t>who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1" name="Rezervirano mjesto sadržaja 2">
            <a:extLst>
              <a:ext uri="{FF2B5EF4-FFF2-40B4-BE49-F238E27FC236}">
                <a16:creationId xmlns="" xmlns:a16="http://schemas.microsoft.com/office/drawing/2014/main" id="{37EEF487-99C7-422E-A53B-11B85C517539}"/>
              </a:ext>
            </a:extLst>
          </p:cNvPr>
          <p:cNvSpPr txBox="1">
            <a:spLocks/>
          </p:cNvSpPr>
          <p:nvPr/>
        </p:nvSpPr>
        <p:spPr>
          <a:xfrm>
            <a:off x="7569457" y="2848134"/>
            <a:ext cx="205913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whose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2" name="Rezervirano mjesto sadržaja 2">
            <a:extLst>
              <a:ext uri="{FF2B5EF4-FFF2-40B4-BE49-F238E27FC236}">
                <a16:creationId xmlns="" xmlns:a16="http://schemas.microsoft.com/office/drawing/2014/main" id="{F681BA05-005D-4E5E-BBA4-8E594535F49F}"/>
              </a:ext>
            </a:extLst>
          </p:cNvPr>
          <p:cNvSpPr txBox="1">
            <a:spLocks/>
          </p:cNvSpPr>
          <p:nvPr/>
        </p:nvSpPr>
        <p:spPr>
          <a:xfrm>
            <a:off x="6794285" y="3396876"/>
            <a:ext cx="205913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who</a:t>
            </a:r>
            <a:endParaRPr lang="hr-HR" sz="1800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Vidi izvornu sliku">
            <a:extLst>
              <a:ext uri="{FF2B5EF4-FFF2-40B4-BE49-F238E27FC236}">
                <a16:creationId xmlns="" xmlns:a16="http://schemas.microsoft.com/office/drawing/2014/main" id="{AA69E1CA-755B-4EC0-B109-CDAC6795F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759" y="2384398"/>
            <a:ext cx="528464" cy="723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idi izvornu sliku">
            <a:extLst>
              <a:ext uri="{FF2B5EF4-FFF2-40B4-BE49-F238E27FC236}">
                <a16:creationId xmlns="" xmlns:a16="http://schemas.microsoft.com/office/drawing/2014/main" id="{A78C6C1E-083A-432A-A9D7-77AB5FBA5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858" y="2674149"/>
            <a:ext cx="528464" cy="10514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Vidi izvornu sliku">
            <a:extLst>
              <a:ext uri="{FF2B5EF4-FFF2-40B4-BE49-F238E27FC236}">
                <a16:creationId xmlns="" xmlns:a16="http://schemas.microsoft.com/office/drawing/2014/main" id="{36ED0802-3316-4849-B5C9-2C8205ECA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033" y="3211926"/>
            <a:ext cx="736498" cy="10514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idi izvornu sliku">
            <a:extLst>
              <a:ext uri="{FF2B5EF4-FFF2-40B4-BE49-F238E27FC236}">
                <a16:creationId xmlns="" xmlns:a16="http://schemas.microsoft.com/office/drawing/2014/main" id="{CA696E7E-3C71-456D-849D-82B43FE3B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331" y="3696052"/>
            <a:ext cx="670769" cy="7665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Vidi izvornu sliku">
            <a:extLst>
              <a:ext uri="{FF2B5EF4-FFF2-40B4-BE49-F238E27FC236}">
                <a16:creationId xmlns="" xmlns:a16="http://schemas.microsoft.com/office/drawing/2014/main" id="{C403351E-C423-45E0-90FB-65E6EBD65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242" y="4203097"/>
            <a:ext cx="670769" cy="7665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Vidi izvornu sliku">
            <a:extLst>
              <a:ext uri="{FF2B5EF4-FFF2-40B4-BE49-F238E27FC236}">
                <a16:creationId xmlns="" xmlns:a16="http://schemas.microsoft.com/office/drawing/2014/main" id="{00174D0C-D553-4CB5-900B-6F79D2C65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602" y="4787555"/>
            <a:ext cx="528464" cy="10514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zervirano mjesto sadržaja 2">
            <a:extLst>
              <a:ext uri="{FF2B5EF4-FFF2-40B4-BE49-F238E27FC236}">
                <a16:creationId xmlns="" xmlns:a16="http://schemas.microsoft.com/office/drawing/2014/main" id="{13B641B2-2780-4B23-97C7-286AD3C7D087}"/>
              </a:ext>
            </a:extLst>
          </p:cNvPr>
          <p:cNvSpPr txBox="1">
            <a:spLocks/>
          </p:cNvSpPr>
          <p:nvPr/>
        </p:nvSpPr>
        <p:spPr>
          <a:xfrm>
            <a:off x="9647833" y="4976215"/>
            <a:ext cx="205913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which</a:t>
            </a:r>
            <a:endParaRPr lang="hr-HR" sz="1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51882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-6528" y="-15501"/>
            <a:ext cx="4832674" cy="6858973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="" xmlns:a16="http://schemas.microsoft.com/office/drawing/2014/main" id="{79AB126F-5218-4223-8FB3-6BD5D18FF2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800931" y="1641476"/>
            <a:ext cx="4678801" cy="2422951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35586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-7727" y="0"/>
            <a:ext cx="4846995" cy="6882367"/>
          </a:xfrm>
          <a:prstGeom prst="rect">
            <a:avLst/>
          </a:prstGeom>
        </p:spPr>
      </p:pic>
      <p:sp>
        <p:nvSpPr>
          <p:cNvPr id="6" name="Rezervirano mjesto sadržaja 2">
            <a:extLst>
              <a:ext uri="{FF2B5EF4-FFF2-40B4-BE49-F238E27FC236}">
                <a16:creationId xmlns="" xmlns:a16="http://schemas.microsoft.com/office/drawing/2014/main" id="{010AB125-9086-4261-98B4-FC5A0801347C}"/>
              </a:ext>
            </a:extLst>
          </p:cNvPr>
          <p:cNvSpPr txBox="1">
            <a:spLocks/>
          </p:cNvSpPr>
          <p:nvPr/>
        </p:nvSpPr>
        <p:spPr>
          <a:xfrm>
            <a:off x="9665959" y="1287379"/>
            <a:ext cx="2490817" cy="6038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="" xmlns:a16="http://schemas.microsoft.com/office/drawing/2014/main" id="{B69E1C10-ACFD-49C4-B019-6B92ED78F8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55036" y="164414"/>
            <a:ext cx="9348161" cy="5028908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" name="Slika 9">
            <a:extLst>
              <a:ext uri="{FF2B5EF4-FFF2-40B4-BE49-F238E27FC236}">
                <a16:creationId xmlns="" xmlns:a16="http://schemas.microsoft.com/office/drawing/2014/main" id="{299109C4-280A-4BFA-8BE2-CFBA7C8C06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3529993" y="5643804"/>
            <a:ext cx="6180237" cy="894507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1046830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-7727" y="0"/>
            <a:ext cx="4846995" cy="6882367"/>
          </a:xfrm>
          <a:prstGeom prst="rect">
            <a:avLst/>
          </a:prstGeom>
        </p:spPr>
      </p:pic>
      <p:sp>
        <p:nvSpPr>
          <p:cNvPr id="6" name="Rezervirano mjesto sadržaja 2">
            <a:extLst>
              <a:ext uri="{FF2B5EF4-FFF2-40B4-BE49-F238E27FC236}">
                <a16:creationId xmlns="" xmlns:a16="http://schemas.microsoft.com/office/drawing/2014/main" id="{010AB125-9086-4261-98B4-FC5A0801347C}"/>
              </a:ext>
            </a:extLst>
          </p:cNvPr>
          <p:cNvSpPr txBox="1">
            <a:spLocks/>
          </p:cNvSpPr>
          <p:nvPr/>
        </p:nvSpPr>
        <p:spPr>
          <a:xfrm>
            <a:off x="5201371" y="446961"/>
            <a:ext cx="6990629" cy="6411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i="1" dirty="0" smtClean="0">
                <a:solidFill>
                  <a:schemeClr val="accent2"/>
                </a:solidFill>
              </a:rPr>
              <a:t>Odnosne </a:t>
            </a:r>
            <a:r>
              <a:rPr lang="hr-HR" sz="2000" b="1" i="1" dirty="0">
                <a:solidFill>
                  <a:schemeClr val="accent2"/>
                </a:solidFill>
              </a:rPr>
              <a:t>zamjenice </a:t>
            </a:r>
            <a:r>
              <a:rPr lang="hr-HR" sz="2000" i="1" dirty="0"/>
              <a:t>u engleskom jeziku su: </a:t>
            </a:r>
            <a:r>
              <a:rPr lang="hr-HR" sz="2000" b="1" i="1" dirty="0"/>
              <a:t>who, </a:t>
            </a:r>
            <a:r>
              <a:rPr lang="hr-HR" sz="2000" b="1" i="1" dirty="0" err="1"/>
              <a:t>whom</a:t>
            </a:r>
            <a:r>
              <a:rPr lang="hr-HR" sz="2000" b="1" i="1" dirty="0"/>
              <a:t>, </a:t>
            </a:r>
            <a:r>
              <a:rPr lang="hr-HR" sz="2000" b="1" i="1" dirty="0" err="1"/>
              <a:t>that</a:t>
            </a:r>
            <a:r>
              <a:rPr lang="hr-HR" sz="2000" b="1" i="1" dirty="0"/>
              <a:t>, </a:t>
            </a:r>
            <a:r>
              <a:rPr lang="hr-HR" sz="2000" b="1" i="1" dirty="0" err="1"/>
              <a:t>which</a:t>
            </a:r>
            <a:r>
              <a:rPr lang="hr-HR" sz="2000" b="1" i="1" dirty="0"/>
              <a:t> </a:t>
            </a:r>
            <a:r>
              <a:rPr lang="hr-HR" sz="2000" i="1" dirty="0"/>
              <a:t>i </a:t>
            </a:r>
            <a:r>
              <a:rPr lang="hr-HR" sz="2000" b="1" i="1" dirty="0" err="1"/>
              <a:t>whose</a:t>
            </a:r>
            <a:r>
              <a:rPr lang="hr-HR" sz="2000" i="1" dirty="0"/>
              <a:t>. Njih koristimo u odnosnim rečenicama, kada želimo dati više informacija o ljudima ili stvarima.</a:t>
            </a:r>
          </a:p>
          <a:p>
            <a:pPr marL="0" indent="0">
              <a:buNone/>
            </a:pPr>
            <a:endParaRPr lang="hr-HR" sz="2000" i="1" dirty="0" smtClean="0"/>
          </a:p>
          <a:p>
            <a:pPr marL="0" indent="0">
              <a:buNone/>
            </a:pPr>
            <a:r>
              <a:rPr lang="hr-HR" sz="2000" i="1" dirty="0" smtClean="0"/>
              <a:t>Kad </a:t>
            </a:r>
            <a:r>
              <a:rPr lang="hr-HR" sz="2000" i="1" dirty="0"/>
              <a:t>govorimo o ljudima koristimo </a:t>
            </a:r>
            <a:r>
              <a:rPr lang="hr-HR" sz="2000" b="1" i="1" dirty="0"/>
              <a:t>who</a:t>
            </a:r>
            <a:r>
              <a:rPr lang="hr-HR" sz="2000" i="1" dirty="0"/>
              <a:t>, </a:t>
            </a:r>
            <a:r>
              <a:rPr lang="hr-HR" sz="2000" b="1" i="1" dirty="0" err="1"/>
              <a:t>whom</a:t>
            </a:r>
            <a:r>
              <a:rPr lang="hr-HR" sz="2000" i="1" dirty="0"/>
              <a:t> i </a:t>
            </a:r>
            <a:r>
              <a:rPr lang="hr-HR" sz="2000" b="1" i="1" dirty="0" err="1"/>
              <a:t>that</a:t>
            </a:r>
            <a:r>
              <a:rPr lang="hr-HR" sz="2000" i="1" dirty="0"/>
              <a:t>. </a:t>
            </a:r>
          </a:p>
          <a:p>
            <a:pPr marL="0" indent="0">
              <a:buNone/>
            </a:pPr>
            <a:r>
              <a:rPr lang="en-US" sz="2000" b="1" i="1" dirty="0"/>
              <a:t>This is the police officer </a:t>
            </a:r>
            <a:r>
              <a:rPr lang="en-US" sz="2000" b="1" i="1" dirty="0">
                <a:solidFill>
                  <a:schemeClr val="accent2"/>
                </a:solidFill>
              </a:rPr>
              <a:t>that/who </a:t>
            </a:r>
            <a:r>
              <a:rPr lang="en-US" sz="2000" b="1" i="1" dirty="0"/>
              <a:t>has</a:t>
            </a:r>
            <a:r>
              <a:rPr lang="hr-HR" sz="2000" b="1" i="1" dirty="0"/>
              <a:t> </a:t>
            </a:r>
            <a:r>
              <a:rPr lang="en-US" sz="2000" b="1" i="1" dirty="0"/>
              <a:t>helped me.</a:t>
            </a:r>
          </a:p>
          <a:p>
            <a:pPr marL="0" indent="0">
              <a:buNone/>
            </a:pPr>
            <a:r>
              <a:rPr lang="en-US" sz="2000" b="1" i="1" dirty="0"/>
              <a:t>Doctor Martens, </a:t>
            </a:r>
            <a:r>
              <a:rPr lang="en-US" sz="2000" b="1" i="1" dirty="0">
                <a:solidFill>
                  <a:schemeClr val="accent2"/>
                </a:solidFill>
              </a:rPr>
              <a:t>who</a:t>
            </a:r>
            <a:r>
              <a:rPr lang="en-US" sz="2000" b="1" i="1" dirty="0"/>
              <a:t> lives next door,</a:t>
            </a:r>
            <a:r>
              <a:rPr lang="hr-HR" sz="2000" b="1" i="1" dirty="0"/>
              <a:t> </a:t>
            </a:r>
            <a:r>
              <a:rPr lang="en-US" sz="2000" b="1" i="1" dirty="0"/>
              <a:t>is really nice.</a:t>
            </a:r>
            <a:endParaRPr lang="hr-HR" sz="2000" i="1" dirty="0"/>
          </a:p>
          <a:p>
            <a:pPr marL="0" indent="0">
              <a:buNone/>
            </a:pPr>
            <a:endParaRPr lang="hr-HR" sz="2000" i="1" dirty="0" smtClean="0"/>
          </a:p>
          <a:p>
            <a:pPr marL="0" indent="0">
              <a:buNone/>
            </a:pPr>
            <a:r>
              <a:rPr lang="hr-HR" sz="2000" i="1" dirty="0" smtClean="0"/>
              <a:t>Kad </a:t>
            </a:r>
            <a:r>
              <a:rPr lang="hr-HR" sz="2000" i="1" dirty="0"/>
              <a:t>govorimo o predmetima koristimo </a:t>
            </a:r>
            <a:r>
              <a:rPr lang="hr-HR" sz="2000" b="1" i="1" dirty="0" err="1"/>
              <a:t>that</a:t>
            </a:r>
            <a:r>
              <a:rPr lang="hr-HR" sz="2000" i="1" dirty="0"/>
              <a:t> i </a:t>
            </a:r>
            <a:r>
              <a:rPr lang="hr-HR" sz="2000" b="1" i="1" dirty="0" err="1"/>
              <a:t>which</a:t>
            </a:r>
            <a:r>
              <a:rPr lang="hr-HR" sz="2000" i="1" dirty="0"/>
              <a:t>. </a:t>
            </a:r>
          </a:p>
          <a:p>
            <a:pPr marL="0" indent="0">
              <a:buNone/>
            </a:pPr>
            <a:r>
              <a:rPr lang="en-US" sz="2000" b="1" i="1" dirty="0"/>
              <a:t>My umbrella, </a:t>
            </a:r>
            <a:r>
              <a:rPr lang="en-US" sz="2000" b="1" i="1" dirty="0">
                <a:solidFill>
                  <a:schemeClr val="accent2"/>
                </a:solidFill>
              </a:rPr>
              <a:t>which</a:t>
            </a:r>
            <a:r>
              <a:rPr lang="en-US" sz="2000" b="1" i="1" dirty="0"/>
              <a:t> you took from me,</a:t>
            </a:r>
            <a:r>
              <a:rPr lang="hr-HR" sz="2000" b="1" i="1" dirty="0"/>
              <a:t> </a:t>
            </a:r>
            <a:r>
              <a:rPr lang="en-US" sz="2000" b="1" i="1" dirty="0"/>
              <a:t>is now broken.</a:t>
            </a:r>
          </a:p>
          <a:p>
            <a:pPr marL="0" indent="0">
              <a:buNone/>
            </a:pPr>
            <a:r>
              <a:rPr lang="en-US" sz="2000" b="1" i="1" dirty="0"/>
              <a:t>Please, give me back the umbrella </a:t>
            </a:r>
            <a:r>
              <a:rPr lang="en-US" sz="2000" b="1" i="1" dirty="0">
                <a:solidFill>
                  <a:schemeClr val="accent2"/>
                </a:solidFill>
              </a:rPr>
              <a:t>that</a:t>
            </a:r>
            <a:r>
              <a:rPr lang="hr-HR" sz="2000" b="1" i="1" dirty="0"/>
              <a:t> </a:t>
            </a:r>
            <a:r>
              <a:rPr lang="en-US" sz="2000" b="1" i="1" dirty="0"/>
              <a:t>I gave you.</a:t>
            </a:r>
            <a:endParaRPr lang="hr-HR" sz="2000" b="1" i="1" dirty="0"/>
          </a:p>
          <a:p>
            <a:pPr marL="0" indent="0">
              <a:buNone/>
            </a:pPr>
            <a:r>
              <a:rPr lang="hr-HR" sz="2000" b="1" i="1" dirty="0" err="1">
                <a:solidFill>
                  <a:schemeClr val="accent2"/>
                </a:solidFill>
              </a:rPr>
              <a:t>Whose</a:t>
            </a:r>
            <a:r>
              <a:rPr lang="hr-HR" sz="2000" b="1" i="1" dirty="0"/>
              <a:t> </a:t>
            </a:r>
            <a:r>
              <a:rPr lang="hr-HR" sz="2000" i="1" dirty="0"/>
              <a:t>koristimo kada govorimo o vlasništvu osoba, životinja ili stvari. </a:t>
            </a:r>
          </a:p>
          <a:p>
            <a:pPr marL="0" indent="0">
              <a:buNone/>
            </a:pPr>
            <a:r>
              <a:rPr lang="hr-HR" sz="2000" b="1" i="1" dirty="0" err="1">
                <a:solidFill>
                  <a:schemeClr val="accent2"/>
                </a:solidFill>
              </a:rPr>
              <a:t>Whom</a:t>
            </a:r>
            <a:r>
              <a:rPr lang="hr-HR" sz="2000" b="1" i="1" dirty="0"/>
              <a:t> </a:t>
            </a:r>
            <a:r>
              <a:rPr lang="hr-HR" sz="2000" i="1" dirty="0"/>
              <a:t>koristimo umjesto </a:t>
            </a:r>
            <a:r>
              <a:rPr lang="hr-HR" sz="2000" b="1" i="1" dirty="0" err="1"/>
              <a:t>who</a:t>
            </a:r>
            <a:r>
              <a:rPr lang="hr-HR" sz="2000" i="1" dirty="0"/>
              <a:t>, ali samo kada je </a:t>
            </a:r>
            <a:r>
              <a:rPr lang="hr-HR" sz="2000" b="1" i="1" dirty="0" err="1"/>
              <a:t>who</a:t>
            </a:r>
            <a:r>
              <a:rPr lang="hr-HR" sz="2000" i="1" dirty="0"/>
              <a:t> u ulozi objekta odnosne rečenice. </a:t>
            </a:r>
          </a:p>
          <a:p>
            <a:pPr marL="0" indent="0">
              <a:buNone/>
            </a:pP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  <a:p>
            <a:pPr marL="0" indent="0">
              <a:buNone/>
            </a:pPr>
            <a:endParaRPr lang="en-US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="" xmlns:a16="http://schemas.microsoft.com/office/drawing/2014/main" id="{B69E1C10-ACFD-49C4-B019-6B92ED78F8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50620" y="914546"/>
            <a:ext cx="4752087" cy="5028908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1460698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-8122" y="21202"/>
            <a:ext cx="4814220" cy="683679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5A097636-93C0-44AD-9305-E3601ADCA5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4806098" y="346355"/>
            <a:ext cx="4984540" cy="6237293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7" name="Rezervirano mjesto sadržaja 2">
            <a:extLst>
              <a:ext uri="{FF2B5EF4-FFF2-40B4-BE49-F238E27FC236}">
                <a16:creationId xmlns="" xmlns:a16="http://schemas.microsoft.com/office/drawing/2014/main" id="{71E7E606-4256-4802-B0E8-24BB468F0030}"/>
              </a:ext>
            </a:extLst>
          </p:cNvPr>
          <p:cNvSpPr txBox="1">
            <a:spLocks/>
          </p:cNvSpPr>
          <p:nvPr/>
        </p:nvSpPr>
        <p:spPr>
          <a:xfrm>
            <a:off x="5986112" y="853211"/>
            <a:ext cx="205913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who</a:t>
            </a:r>
            <a:r>
              <a:rPr lang="hr-HR" sz="1800" i="1" dirty="0">
                <a:solidFill>
                  <a:srgbClr val="FF0000"/>
                </a:solidFill>
              </a:rPr>
              <a:t>/</a:t>
            </a:r>
            <a:r>
              <a:rPr lang="hr-HR" sz="1800" i="1" dirty="0" err="1">
                <a:solidFill>
                  <a:srgbClr val="FF0000"/>
                </a:solidFill>
              </a:rPr>
              <a:t>that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8" name="Rezervirano mjesto sadržaja 2">
            <a:extLst>
              <a:ext uri="{FF2B5EF4-FFF2-40B4-BE49-F238E27FC236}">
                <a16:creationId xmlns="" xmlns:a16="http://schemas.microsoft.com/office/drawing/2014/main" id="{6957A37F-A823-465D-B14D-80E7E01DE984}"/>
              </a:ext>
            </a:extLst>
          </p:cNvPr>
          <p:cNvSpPr txBox="1">
            <a:spLocks/>
          </p:cNvSpPr>
          <p:nvPr/>
        </p:nvSpPr>
        <p:spPr>
          <a:xfrm>
            <a:off x="7298368" y="1122335"/>
            <a:ext cx="205913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who</a:t>
            </a:r>
            <a:r>
              <a:rPr lang="hr-HR" sz="1800" i="1" dirty="0">
                <a:solidFill>
                  <a:srgbClr val="FF0000"/>
                </a:solidFill>
              </a:rPr>
              <a:t>/</a:t>
            </a:r>
            <a:r>
              <a:rPr lang="hr-HR" sz="1800" i="1" dirty="0" err="1">
                <a:solidFill>
                  <a:srgbClr val="FF0000"/>
                </a:solidFill>
              </a:rPr>
              <a:t>that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9" name="Rezervirano mjesto sadržaja 2">
            <a:extLst>
              <a:ext uri="{FF2B5EF4-FFF2-40B4-BE49-F238E27FC236}">
                <a16:creationId xmlns="" xmlns:a16="http://schemas.microsoft.com/office/drawing/2014/main" id="{4CC44DCD-93D6-4474-9C36-E94BA16D97DD}"/>
              </a:ext>
            </a:extLst>
          </p:cNvPr>
          <p:cNvSpPr txBox="1">
            <a:spLocks/>
          </p:cNvSpPr>
          <p:nvPr/>
        </p:nvSpPr>
        <p:spPr>
          <a:xfrm>
            <a:off x="6918513" y="1617586"/>
            <a:ext cx="205913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which</a:t>
            </a:r>
            <a:r>
              <a:rPr lang="hr-HR" sz="1800" i="1" dirty="0">
                <a:solidFill>
                  <a:srgbClr val="FF0000"/>
                </a:solidFill>
              </a:rPr>
              <a:t>/</a:t>
            </a:r>
            <a:r>
              <a:rPr lang="hr-HR" sz="1800" i="1" dirty="0" err="1">
                <a:solidFill>
                  <a:srgbClr val="FF0000"/>
                </a:solidFill>
              </a:rPr>
              <a:t>that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20" name="Rezervirano mjesto sadržaja 2">
            <a:extLst>
              <a:ext uri="{FF2B5EF4-FFF2-40B4-BE49-F238E27FC236}">
                <a16:creationId xmlns="" xmlns:a16="http://schemas.microsoft.com/office/drawing/2014/main" id="{71DB3C98-7FED-4F37-9C7C-86B77C49D993}"/>
              </a:ext>
            </a:extLst>
          </p:cNvPr>
          <p:cNvSpPr txBox="1">
            <a:spLocks/>
          </p:cNvSpPr>
          <p:nvPr/>
        </p:nvSpPr>
        <p:spPr>
          <a:xfrm>
            <a:off x="5521125" y="1872197"/>
            <a:ext cx="205913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which</a:t>
            </a:r>
            <a:r>
              <a:rPr lang="hr-HR" sz="1800" i="1" dirty="0">
                <a:solidFill>
                  <a:srgbClr val="FF0000"/>
                </a:solidFill>
              </a:rPr>
              <a:t>/</a:t>
            </a:r>
            <a:r>
              <a:rPr lang="hr-HR" sz="1800" i="1" dirty="0" err="1">
                <a:solidFill>
                  <a:srgbClr val="FF0000"/>
                </a:solidFill>
              </a:rPr>
              <a:t>that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21" name="Rezervirano mjesto sadržaja 2">
            <a:extLst>
              <a:ext uri="{FF2B5EF4-FFF2-40B4-BE49-F238E27FC236}">
                <a16:creationId xmlns="" xmlns:a16="http://schemas.microsoft.com/office/drawing/2014/main" id="{2CCDF5BB-D6CD-4812-A1ED-A535E2C3B862}"/>
              </a:ext>
            </a:extLst>
          </p:cNvPr>
          <p:cNvSpPr txBox="1">
            <a:spLocks/>
          </p:cNvSpPr>
          <p:nvPr/>
        </p:nvSpPr>
        <p:spPr>
          <a:xfrm>
            <a:off x="5680963" y="2364539"/>
            <a:ext cx="205913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which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23" name="Rezervirano mjesto sadržaja 2">
            <a:extLst>
              <a:ext uri="{FF2B5EF4-FFF2-40B4-BE49-F238E27FC236}">
                <a16:creationId xmlns="" xmlns:a16="http://schemas.microsoft.com/office/drawing/2014/main" id="{5B3CC8D4-FF97-4CAC-80E9-772B48937223}"/>
              </a:ext>
            </a:extLst>
          </p:cNvPr>
          <p:cNvSpPr txBox="1">
            <a:spLocks/>
          </p:cNvSpPr>
          <p:nvPr/>
        </p:nvSpPr>
        <p:spPr>
          <a:xfrm>
            <a:off x="5680963" y="2881632"/>
            <a:ext cx="205913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whose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24" name="Rezervirano mjesto sadržaja 2">
            <a:extLst>
              <a:ext uri="{FF2B5EF4-FFF2-40B4-BE49-F238E27FC236}">
                <a16:creationId xmlns="" xmlns:a16="http://schemas.microsoft.com/office/drawing/2014/main" id="{6F071EFB-CE01-451C-A87B-519D38A58136}"/>
              </a:ext>
            </a:extLst>
          </p:cNvPr>
          <p:cNvSpPr txBox="1">
            <a:spLocks/>
          </p:cNvSpPr>
          <p:nvPr/>
        </p:nvSpPr>
        <p:spPr>
          <a:xfrm>
            <a:off x="9928234" y="4614084"/>
            <a:ext cx="2226560" cy="25244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 err="1"/>
              <a:t>Check</a:t>
            </a:r>
            <a:r>
              <a:rPr lang="hr-HR" sz="2000" b="1" dirty="0"/>
              <a:t> </a:t>
            </a:r>
            <a:r>
              <a:rPr lang="hr-HR" sz="2000" b="1" dirty="0" err="1"/>
              <a:t>what</a:t>
            </a:r>
            <a:r>
              <a:rPr lang="hr-HR" sz="2000" b="1" dirty="0"/>
              <a:t> </a:t>
            </a:r>
            <a:r>
              <a:rPr lang="hr-HR" sz="2000" b="1" dirty="0" err="1"/>
              <a:t>you</a:t>
            </a:r>
            <a:r>
              <a:rPr lang="hr-HR" sz="2000" b="1" dirty="0"/>
              <a:t> </a:t>
            </a:r>
            <a:r>
              <a:rPr lang="hr-HR" sz="2000" b="1" dirty="0" err="1"/>
              <a:t>have</a:t>
            </a:r>
            <a:r>
              <a:rPr lang="hr-HR" sz="2000" b="1" dirty="0"/>
              <a:t> </a:t>
            </a:r>
            <a:r>
              <a:rPr lang="hr-HR" sz="2000" b="1" dirty="0" err="1"/>
              <a:t>learnt</a:t>
            </a:r>
            <a:r>
              <a:rPr lang="hr-HR" sz="2000" b="1" dirty="0"/>
              <a:t>. </a:t>
            </a:r>
            <a:br>
              <a:rPr lang="hr-HR" sz="2000" b="1" dirty="0"/>
            </a:br>
            <a:r>
              <a:rPr lang="hr-HR" sz="2000" i="1" dirty="0"/>
              <a:t/>
            </a:r>
            <a:br>
              <a:rPr lang="hr-HR" sz="2000" i="1" dirty="0"/>
            </a:br>
            <a:r>
              <a:rPr lang="hr-HR" sz="2000" i="1" dirty="0">
                <a:hlinkClick r:id="rId4"/>
              </a:rPr>
              <a:t>https://learningapps.org/watch?v=pqz3fwk9321</a:t>
            </a: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  <a:p>
            <a:pPr marL="0" indent="0" algn="ctr">
              <a:buNone/>
            </a:pPr>
            <a:endParaRPr lang="hr-HR" sz="2000" i="1" dirty="0"/>
          </a:p>
        </p:txBody>
      </p:sp>
    </p:spTree>
    <p:extLst>
      <p:ext uri="{BB962C8B-B14F-4D97-AF65-F5344CB8AC3E}">
        <p14:creationId xmlns="" xmlns:p14="http://schemas.microsoft.com/office/powerpoint/2010/main" val="17604131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3" grpId="0"/>
      <p:bldP spid="2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0026" y="14250"/>
            <a:ext cx="4805929" cy="6830474"/>
          </a:xfrm>
          <a:prstGeom prst="rect">
            <a:avLst/>
          </a:prstGeom>
        </p:spPr>
      </p:pic>
      <p:sp>
        <p:nvSpPr>
          <p:cNvPr id="7" name="Rezervirano mjesto sadržaja 2">
            <a:extLst>
              <a:ext uri="{FF2B5EF4-FFF2-40B4-BE49-F238E27FC236}">
                <a16:creationId xmlns="" xmlns:a16="http://schemas.microsoft.com/office/drawing/2014/main" id="{0256D9EB-C20B-45FA-9F3D-124012366C9E}"/>
              </a:ext>
            </a:extLst>
          </p:cNvPr>
          <p:cNvSpPr txBox="1">
            <a:spLocks/>
          </p:cNvSpPr>
          <p:nvPr/>
        </p:nvSpPr>
        <p:spPr>
          <a:xfrm>
            <a:off x="4826146" y="-15501"/>
            <a:ext cx="6636197" cy="1159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 err="1" smtClean="0"/>
              <a:t>workbook</a:t>
            </a:r>
            <a:r>
              <a:rPr lang="hr-HR" sz="2000" b="1" dirty="0"/>
              <a:t>, </a:t>
            </a:r>
            <a:r>
              <a:rPr lang="hr-HR" sz="2000" b="1" dirty="0" err="1"/>
              <a:t>page</a:t>
            </a:r>
            <a:r>
              <a:rPr lang="hr-HR" sz="2000" b="1" dirty="0"/>
              <a:t> 104.</a:t>
            </a:r>
            <a:br>
              <a:rPr lang="hr-HR" sz="2000" b="1" dirty="0"/>
            </a:br>
            <a:r>
              <a:rPr lang="hr-HR" sz="2000" b="1" dirty="0"/>
              <a:t/>
            </a:r>
            <a:br>
              <a:rPr lang="hr-HR" sz="2000" b="1" dirty="0"/>
            </a:b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="" xmlns:a16="http://schemas.microsoft.com/office/drawing/2014/main" id="{79AB126F-5218-4223-8FB3-6BD5D18FF2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432906" y="1275348"/>
            <a:ext cx="11538009" cy="532042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Rezervirano mjesto sadržaja 2">
            <a:extLst>
              <a:ext uri="{FF2B5EF4-FFF2-40B4-BE49-F238E27FC236}">
                <a16:creationId xmlns="" xmlns:a16="http://schemas.microsoft.com/office/drawing/2014/main" id="{C6911C2A-F055-47B0-ADA3-F2FEF92CCA80}"/>
              </a:ext>
            </a:extLst>
          </p:cNvPr>
          <p:cNvSpPr txBox="1">
            <a:spLocks/>
          </p:cNvSpPr>
          <p:nvPr/>
        </p:nvSpPr>
        <p:spPr>
          <a:xfrm>
            <a:off x="2756825" y="1948084"/>
            <a:ext cx="205913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that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9" name="Rezervirano mjesto sadržaja 2">
            <a:extLst>
              <a:ext uri="{FF2B5EF4-FFF2-40B4-BE49-F238E27FC236}">
                <a16:creationId xmlns="" xmlns:a16="http://schemas.microsoft.com/office/drawing/2014/main" id="{E0BE3A69-76F7-4F66-9674-96F3DDBF5618}"/>
              </a:ext>
            </a:extLst>
          </p:cNvPr>
          <p:cNvSpPr txBox="1">
            <a:spLocks/>
          </p:cNvSpPr>
          <p:nvPr/>
        </p:nvSpPr>
        <p:spPr>
          <a:xfrm>
            <a:off x="8633060" y="1948084"/>
            <a:ext cx="205913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whose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0" name="Rezervirano mjesto sadržaja 2">
            <a:extLst>
              <a:ext uri="{FF2B5EF4-FFF2-40B4-BE49-F238E27FC236}">
                <a16:creationId xmlns="" xmlns:a16="http://schemas.microsoft.com/office/drawing/2014/main" id="{722817D0-B934-4C99-869B-362FAFEA9783}"/>
              </a:ext>
            </a:extLst>
          </p:cNvPr>
          <p:cNvSpPr txBox="1">
            <a:spLocks/>
          </p:cNvSpPr>
          <p:nvPr/>
        </p:nvSpPr>
        <p:spPr>
          <a:xfrm>
            <a:off x="8887316" y="2405361"/>
            <a:ext cx="205913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who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1" name="Rezervirano mjesto sadržaja 2">
            <a:extLst>
              <a:ext uri="{FF2B5EF4-FFF2-40B4-BE49-F238E27FC236}">
                <a16:creationId xmlns="" xmlns:a16="http://schemas.microsoft.com/office/drawing/2014/main" id="{0E74B292-470E-49CF-B7F8-E42D6F5F7938}"/>
              </a:ext>
            </a:extLst>
          </p:cNvPr>
          <p:cNvSpPr txBox="1">
            <a:spLocks/>
          </p:cNvSpPr>
          <p:nvPr/>
        </p:nvSpPr>
        <p:spPr>
          <a:xfrm>
            <a:off x="3603859" y="2854275"/>
            <a:ext cx="205913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that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2" name="Rezervirano mjesto sadržaja 2">
            <a:extLst>
              <a:ext uri="{FF2B5EF4-FFF2-40B4-BE49-F238E27FC236}">
                <a16:creationId xmlns="" xmlns:a16="http://schemas.microsoft.com/office/drawing/2014/main" id="{5B175FD5-87F5-4EE5-8133-C7F589339CDC}"/>
              </a:ext>
            </a:extLst>
          </p:cNvPr>
          <p:cNvSpPr txBox="1">
            <a:spLocks/>
          </p:cNvSpPr>
          <p:nvPr/>
        </p:nvSpPr>
        <p:spPr>
          <a:xfrm>
            <a:off x="510068" y="3303015"/>
            <a:ext cx="205913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that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3" name="Rezervirano mjesto sadržaja 2">
            <a:extLst>
              <a:ext uri="{FF2B5EF4-FFF2-40B4-BE49-F238E27FC236}">
                <a16:creationId xmlns="" xmlns:a16="http://schemas.microsoft.com/office/drawing/2014/main" id="{CBC999D7-B786-4F87-B229-16CF2568BC28}"/>
              </a:ext>
            </a:extLst>
          </p:cNvPr>
          <p:cNvSpPr txBox="1">
            <a:spLocks/>
          </p:cNvSpPr>
          <p:nvPr/>
        </p:nvSpPr>
        <p:spPr>
          <a:xfrm>
            <a:off x="8633060" y="3303015"/>
            <a:ext cx="205913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who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4" name="Rezervirano mjesto sadržaja 2">
            <a:extLst>
              <a:ext uri="{FF2B5EF4-FFF2-40B4-BE49-F238E27FC236}">
                <a16:creationId xmlns="" xmlns:a16="http://schemas.microsoft.com/office/drawing/2014/main" id="{D03313E4-27A4-4806-BBCF-3E265564E862}"/>
              </a:ext>
            </a:extLst>
          </p:cNvPr>
          <p:cNvSpPr txBox="1">
            <a:spLocks/>
          </p:cNvSpPr>
          <p:nvPr/>
        </p:nvSpPr>
        <p:spPr>
          <a:xfrm>
            <a:off x="7714038" y="3759519"/>
            <a:ext cx="205913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who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5" name="Rezervirano mjesto sadržaja 2">
            <a:extLst>
              <a:ext uri="{FF2B5EF4-FFF2-40B4-BE49-F238E27FC236}">
                <a16:creationId xmlns="" xmlns:a16="http://schemas.microsoft.com/office/drawing/2014/main" id="{B9DD53C9-F033-4038-8F6F-06E802B13858}"/>
              </a:ext>
            </a:extLst>
          </p:cNvPr>
          <p:cNvSpPr txBox="1">
            <a:spLocks/>
          </p:cNvSpPr>
          <p:nvPr/>
        </p:nvSpPr>
        <p:spPr>
          <a:xfrm>
            <a:off x="5950017" y="4208283"/>
            <a:ext cx="205913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who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6" name="Rezervirano mjesto sadržaja 2">
            <a:extLst>
              <a:ext uri="{FF2B5EF4-FFF2-40B4-BE49-F238E27FC236}">
                <a16:creationId xmlns="" xmlns:a16="http://schemas.microsoft.com/office/drawing/2014/main" id="{328D7025-32BE-45F5-BD18-91DC5E1F0020}"/>
              </a:ext>
            </a:extLst>
          </p:cNvPr>
          <p:cNvSpPr txBox="1">
            <a:spLocks/>
          </p:cNvSpPr>
          <p:nvPr/>
        </p:nvSpPr>
        <p:spPr>
          <a:xfrm>
            <a:off x="7402462" y="4657047"/>
            <a:ext cx="205913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that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7" name="Rezervirano mjesto sadržaja 2">
            <a:extLst>
              <a:ext uri="{FF2B5EF4-FFF2-40B4-BE49-F238E27FC236}">
                <a16:creationId xmlns="" xmlns:a16="http://schemas.microsoft.com/office/drawing/2014/main" id="{3C1FCEE5-9D8A-47D7-B38F-24074F830CC4}"/>
              </a:ext>
            </a:extLst>
          </p:cNvPr>
          <p:cNvSpPr txBox="1">
            <a:spLocks/>
          </p:cNvSpPr>
          <p:nvPr/>
        </p:nvSpPr>
        <p:spPr>
          <a:xfrm>
            <a:off x="3587545" y="5127773"/>
            <a:ext cx="205913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that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8" name="Rezervirano mjesto sadržaja 2">
            <a:extLst>
              <a:ext uri="{FF2B5EF4-FFF2-40B4-BE49-F238E27FC236}">
                <a16:creationId xmlns="" xmlns:a16="http://schemas.microsoft.com/office/drawing/2014/main" id="{E9ACC928-9D50-4908-948A-4CED0C2DEC42}"/>
              </a:ext>
            </a:extLst>
          </p:cNvPr>
          <p:cNvSpPr txBox="1">
            <a:spLocks/>
          </p:cNvSpPr>
          <p:nvPr/>
        </p:nvSpPr>
        <p:spPr>
          <a:xfrm>
            <a:off x="7402462" y="5570620"/>
            <a:ext cx="205913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whose</a:t>
            </a:r>
            <a:endParaRPr lang="hr-HR" sz="1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9350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3605" y="1102"/>
            <a:ext cx="4813549" cy="6841303"/>
          </a:xfrm>
          <a:prstGeom prst="rect">
            <a:avLst/>
          </a:prstGeom>
        </p:spPr>
      </p:pic>
      <p:sp>
        <p:nvSpPr>
          <p:cNvPr id="7" name="Rezervirano mjesto sadržaja 2">
            <a:extLst>
              <a:ext uri="{FF2B5EF4-FFF2-40B4-BE49-F238E27FC236}">
                <a16:creationId xmlns="" xmlns:a16="http://schemas.microsoft.com/office/drawing/2014/main" id="{0256D9EB-C20B-45FA-9F3D-124012366C9E}"/>
              </a:ext>
            </a:extLst>
          </p:cNvPr>
          <p:cNvSpPr txBox="1">
            <a:spLocks/>
          </p:cNvSpPr>
          <p:nvPr/>
        </p:nvSpPr>
        <p:spPr>
          <a:xfrm>
            <a:off x="4826146" y="-15501"/>
            <a:ext cx="6636197" cy="1159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/>
              <a:t/>
            </a:r>
            <a:br>
              <a:rPr lang="hr-HR" sz="2000" b="1" dirty="0"/>
            </a:br>
            <a:r>
              <a:rPr lang="hr-HR" sz="2000" b="1" dirty="0"/>
              <a:t/>
            </a:r>
            <a:br>
              <a:rPr lang="hr-HR" sz="2000" b="1" dirty="0"/>
            </a:b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="" xmlns:a16="http://schemas.microsoft.com/office/drawing/2014/main" id="{79AB126F-5218-4223-8FB3-6BD5D18FF2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00610" y="196985"/>
            <a:ext cx="7210615" cy="3396735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Rezervirano mjesto sadržaja 2">
            <a:extLst>
              <a:ext uri="{FF2B5EF4-FFF2-40B4-BE49-F238E27FC236}">
                <a16:creationId xmlns="" xmlns:a16="http://schemas.microsoft.com/office/drawing/2014/main" id="{010AB125-9086-4261-98B4-FC5A0801347C}"/>
              </a:ext>
            </a:extLst>
          </p:cNvPr>
          <p:cNvSpPr txBox="1">
            <a:spLocks/>
          </p:cNvSpPr>
          <p:nvPr/>
        </p:nvSpPr>
        <p:spPr>
          <a:xfrm>
            <a:off x="7603958" y="1591638"/>
            <a:ext cx="4588042" cy="6237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r-HR" sz="2000" b="1" i="1" dirty="0" smtClean="0">
              <a:hlinkClick r:id="rId5"/>
            </a:endParaRPr>
          </a:p>
          <a:p>
            <a:pPr marL="0" indent="0">
              <a:buNone/>
            </a:pPr>
            <a:r>
              <a:rPr lang="hr-HR" sz="2000" i="1" dirty="0" smtClean="0">
                <a:hlinkClick r:id="rId5"/>
              </a:rPr>
              <a:t>https</a:t>
            </a:r>
            <a:r>
              <a:rPr lang="hr-HR" sz="2000" i="1" dirty="0">
                <a:hlinkClick r:id="rId5"/>
              </a:rPr>
              <a:t>://www.e-sfera.hr/dodatni-digitalni-sadrzaji/4e3d1a9c-c3e3-4f74-aeca-e1d334a4c9eb/assets/audio/28_unit_7__lesson_3__exercise_5.mp3</a:t>
            </a: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</p:txBody>
      </p:sp>
      <p:sp>
        <p:nvSpPr>
          <p:cNvPr id="8" name="Rezervirano mjesto sadržaja 2">
            <a:extLst>
              <a:ext uri="{FF2B5EF4-FFF2-40B4-BE49-F238E27FC236}">
                <a16:creationId xmlns="" xmlns:a16="http://schemas.microsoft.com/office/drawing/2014/main" id="{18D923B2-960B-4597-AB93-FE9016652B59}"/>
              </a:ext>
            </a:extLst>
          </p:cNvPr>
          <p:cNvSpPr txBox="1">
            <a:spLocks/>
          </p:cNvSpPr>
          <p:nvPr/>
        </p:nvSpPr>
        <p:spPr>
          <a:xfrm>
            <a:off x="4826146" y="3739395"/>
            <a:ext cx="7365854" cy="6237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i="1" dirty="0">
                <a:solidFill>
                  <a:srgbClr val="00B0F0"/>
                </a:solidFill>
              </a:rPr>
              <a:t>2</a:t>
            </a:r>
            <a:r>
              <a:rPr lang="hr-HR" sz="2000" b="1" i="1" dirty="0"/>
              <a:t> A </a:t>
            </a:r>
            <a:r>
              <a:rPr lang="hr-HR" sz="2000" b="1" i="1" dirty="0" err="1"/>
              <a:t>shoplifter</a:t>
            </a:r>
            <a:r>
              <a:rPr lang="hr-HR" sz="2000" b="1" i="1" dirty="0"/>
              <a:t> </a:t>
            </a:r>
            <a:r>
              <a:rPr lang="hr-HR" sz="2000" b="1" i="1" dirty="0" err="1"/>
              <a:t>is</a:t>
            </a:r>
            <a:r>
              <a:rPr lang="hr-HR" sz="2000" b="1" i="1" dirty="0"/>
              <a:t> a </a:t>
            </a:r>
            <a:r>
              <a:rPr lang="hr-HR" sz="2000" b="1" i="1" dirty="0" err="1"/>
              <a:t>person</a:t>
            </a:r>
            <a:r>
              <a:rPr lang="hr-HR" sz="2000" b="1" i="1" dirty="0"/>
              <a:t> </a:t>
            </a:r>
            <a:r>
              <a:rPr lang="hr-HR" sz="2000" b="1" i="1" dirty="0" err="1"/>
              <a:t>who</a:t>
            </a:r>
            <a:r>
              <a:rPr lang="hr-HR" sz="2000" b="1" i="1" dirty="0"/>
              <a:t> </a:t>
            </a:r>
            <a:r>
              <a:rPr lang="hr-HR" sz="2000" b="1" i="1" dirty="0" err="1"/>
              <a:t>steals</a:t>
            </a:r>
            <a:r>
              <a:rPr lang="hr-HR" sz="2000" b="1" i="1" dirty="0"/>
              <a:t> </a:t>
            </a:r>
            <a:r>
              <a:rPr lang="hr-HR" sz="2000" b="1" i="1" dirty="0" err="1"/>
              <a:t>goods</a:t>
            </a:r>
            <a:r>
              <a:rPr lang="hr-HR" sz="2000" b="1" i="1" dirty="0"/>
              <a:t> </a:t>
            </a:r>
            <a:r>
              <a:rPr lang="hr-HR" sz="2000" b="1" i="1" dirty="0" err="1"/>
              <a:t>in</a:t>
            </a:r>
            <a:r>
              <a:rPr lang="hr-HR" sz="2000" b="1" i="1" dirty="0"/>
              <a:t> </a:t>
            </a:r>
            <a:r>
              <a:rPr lang="hr-HR" sz="2000" b="1" i="1" dirty="0" err="1"/>
              <a:t>stores</a:t>
            </a:r>
            <a:r>
              <a:rPr lang="hr-HR" sz="2000" b="1" i="1" dirty="0"/>
              <a:t>.</a:t>
            </a:r>
          </a:p>
          <a:p>
            <a:pPr marL="0" indent="0">
              <a:buNone/>
            </a:pPr>
            <a:r>
              <a:rPr lang="hr-HR" sz="2000" b="1" i="1" dirty="0">
                <a:solidFill>
                  <a:srgbClr val="00B0F0"/>
                </a:solidFill>
              </a:rPr>
              <a:t>3</a:t>
            </a:r>
            <a:r>
              <a:rPr lang="hr-HR" sz="2000" b="1" i="1" dirty="0"/>
              <a:t> A </a:t>
            </a:r>
            <a:r>
              <a:rPr lang="hr-HR" sz="2000" b="1" i="1" dirty="0" err="1"/>
              <a:t>loner</a:t>
            </a:r>
            <a:r>
              <a:rPr lang="hr-HR" sz="2000" b="1" i="1" dirty="0"/>
              <a:t> </a:t>
            </a:r>
            <a:r>
              <a:rPr lang="hr-HR" sz="2000" b="1" i="1" dirty="0" err="1"/>
              <a:t>is</a:t>
            </a:r>
            <a:r>
              <a:rPr lang="hr-HR" sz="2000" b="1" i="1" dirty="0"/>
              <a:t> a </a:t>
            </a:r>
            <a:r>
              <a:rPr lang="hr-HR" sz="2000" b="1" i="1" dirty="0" err="1"/>
              <a:t>person</a:t>
            </a:r>
            <a:r>
              <a:rPr lang="hr-HR" sz="2000" b="1" i="1" dirty="0"/>
              <a:t> </a:t>
            </a:r>
            <a:r>
              <a:rPr lang="hr-HR" sz="2000" b="1" i="1" dirty="0" err="1"/>
              <a:t>who</a:t>
            </a:r>
            <a:r>
              <a:rPr lang="hr-HR" sz="2000" b="1" i="1" dirty="0"/>
              <a:t> </a:t>
            </a:r>
            <a:r>
              <a:rPr lang="hr-HR" sz="2000" b="1" i="1" dirty="0" err="1"/>
              <a:t>is</a:t>
            </a:r>
            <a:r>
              <a:rPr lang="hr-HR" sz="2000" b="1" i="1" dirty="0"/>
              <a:t> </a:t>
            </a:r>
            <a:r>
              <a:rPr lang="hr-HR" sz="2000" b="1" i="1" dirty="0" err="1"/>
              <a:t>often</a:t>
            </a:r>
            <a:r>
              <a:rPr lang="hr-HR" sz="2000" b="1" i="1" dirty="0"/>
              <a:t> </a:t>
            </a:r>
            <a:r>
              <a:rPr lang="hr-HR" sz="2000" b="1" i="1" dirty="0" err="1"/>
              <a:t>alone</a:t>
            </a:r>
            <a:r>
              <a:rPr lang="hr-HR" sz="2000" b="1" i="1" dirty="0"/>
              <a:t> </a:t>
            </a:r>
            <a:r>
              <a:rPr lang="hr-HR" sz="2000" b="1" i="1" dirty="0" err="1"/>
              <a:t>or</a:t>
            </a:r>
            <a:r>
              <a:rPr lang="hr-HR" sz="2000" b="1" i="1" dirty="0"/>
              <a:t> </a:t>
            </a:r>
            <a:r>
              <a:rPr lang="hr-HR" sz="2000" b="1" i="1" dirty="0" err="1"/>
              <a:t>prefers</a:t>
            </a:r>
            <a:r>
              <a:rPr lang="hr-HR" sz="2000" b="1" i="1" dirty="0"/>
              <a:t> to </a:t>
            </a:r>
            <a:r>
              <a:rPr lang="hr-HR" sz="2000" b="1" i="1" dirty="0" err="1"/>
              <a:t>be</a:t>
            </a:r>
            <a:r>
              <a:rPr lang="hr-HR" sz="2000" b="1" i="1" dirty="0"/>
              <a:t> </a:t>
            </a:r>
            <a:r>
              <a:rPr lang="hr-HR" sz="2000" b="1" i="1" dirty="0" err="1"/>
              <a:t>alone</a:t>
            </a:r>
            <a:r>
              <a:rPr lang="hr-HR" sz="2000" b="1" i="1" dirty="0"/>
              <a:t>.</a:t>
            </a:r>
          </a:p>
          <a:p>
            <a:pPr marL="0" indent="0">
              <a:buNone/>
            </a:pPr>
            <a:r>
              <a:rPr lang="hr-HR" sz="2000" b="1" i="1" dirty="0">
                <a:solidFill>
                  <a:srgbClr val="00B0F0"/>
                </a:solidFill>
              </a:rPr>
              <a:t>4</a:t>
            </a:r>
            <a:r>
              <a:rPr lang="hr-HR" sz="2000" b="1" i="1" dirty="0"/>
              <a:t> A </a:t>
            </a:r>
            <a:r>
              <a:rPr lang="hr-HR" sz="2000" b="1" i="1" dirty="0" err="1"/>
              <a:t>tomboy</a:t>
            </a:r>
            <a:r>
              <a:rPr lang="hr-HR" sz="2000" b="1" i="1" dirty="0"/>
              <a:t> </a:t>
            </a:r>
            <a:r>
              <a:rPr lang="hr-HR" sz="2000" b="1" i="1" dirty="0" err="1"/>
              <a:t>is</a:t>
            </a:r>
            <a:r>
              <a:rPr lang="hr-HR" sz="2000" b="1" i="1" dirty="0"/>
              <a:t> a </a:t>
            </a:r>
            <a:r>
              <a:rPr lang="hr-HR" sz="2000" b="1" i="1" dirty="0" err="1"/>
              <a:t>person</a:t>
            </a:r>
            <a:r>
              <a:rPr lang="hr-HR" sz="2000" b="1" i="1" dirty="0"/>
              <a:t> </a:t>
            </a:r>
            <a:r>
              <a:rPr lang="hr-HR" sz="2000" b="1" i="1" dirty="0" err="1"/>
              <a:t>who</a:t>
            </a:r>
            <a:r>
              <a:rPr lang="hr-HR" sz="2000" b="1" i="1" dirty="0"/>
              <a:t> </a:t>
            </a:r>
            <a:r>
              <a:rPr lang="hr-HR" sz="2000" b="1" i="1" dirty="0" err="1"/>
              <a:t>enjoys</a:t>
            </a:r>
            <a:r>
              <a:rPr lang="hr-HR" sz="2000" b="1" i="1" dirty="0"/>
              <a:t> </a:t>
            </a:r>
            <a:r>
              <a:rPr lang="hr-HR" sz="2000" b="1" i="1" dirty="0" err="1"/>
              <a:t>activities</a:t>
            </a:r>
            <a:r>
              <a:rPr lang="hr-HR" sz="2000" b="1" i="1" dirty="0"/>
              <a:t> for </a:t>
            </a:r>
            <a:r>
              <a:rPr lang="hr-HR" sz="2000" b="1" i="1" dirty="0" err="1"/>
              <a:t>boys</a:t>
            </a:r>
            <a:r>
              <a:rPr lang="hr-HR" sz="2000" b="1" i="1" dirty="0"/>
              <a:t>.</a:t>
            </a:r>
          </a:p>
          <a:p>
            <a:pPr marL="0" indent="0">
              <a:buNone/>
            </a:pPr>
            <a:r>
              <a:rPr lang="hr-HR" sz="2000" b="1" i="1" dirty="0">
                <a:solidFill>
                  <a:srgbClr val="00B0F0"/>
                </a:solidFill>
              </a:rPr>
              <a:t>5</a:t>
            </a:r>
            <a:r>
              <a:rPr lang="hr-HR" sz="2000" b="1" i="1" dirty="0"/>
              <a:t> An </a:t>
            </a:r>
            <a:r>
              <a:rPr lang="hr-HR" sz="2000" b="1" i="1" dirty="0" err="1"/>
              <a:t>Anglophone</a:t>
            </a:r>
            <a:r>
              <a:rPr lang="hr-HR" sz="2000" b="1" i="1" dirty="0"/>
              <a:t> </a:t>
            </a:r>
            <a:r>
              <a:rPr lang="hr-HR" sz="2000" b="1" i="1" dirty="0" err="1"/>
              <a:t>is</a:t>
            </a:r>
            <a:r>
              <a:rPr lang="hr-HR" sz="2000" b="1" i="1" dirty="0"/>
              <a:t> a </a:t>
            </a:r>
            <a:r>
              <a:rPr lang="hr-HR" sz="2000" b="1" i="1" dirty="0" err="1"/>
              <a:t>person</a:t>
            </a:r>
            <a:r>
              <a:rPr lang="hr-HR" sz="2000" b="1" i="1" dirty="0"/>
              <a:t> </a:t>
            </a:r>
            <a:r>
              <a:rPr lang="hr-HR" sz="2000" b="1" i="1" dirty="0" err="1"/>
              <a:t>who</a:t>
            </a:r>
            <a:r>
              <a:rPr lang="hr-HR" sz="2000" b="1" i="1" dirty="0"/>
              <a:t> </a:t>
            </a:r>
            <a:r>
              <a:rPr lang="hr-HR" sz="2000" b="1" i="1" dirty="0" err="1"/>
              <a:t>hates</a:t>
            </a:r>
            <a:r>
              <a:rPr lang="hr-HR" sz="2000" b="1" i="1" dirty="0"/>
              <a:t> </a:t>
            </a:r>
            <a:r>
              <a:rPr lang="hr-HR" sz="2000" b="1" i="1" dirty="0" err="1"/>
              <a:t>or</a:t>
            </a:r>
            <a:r>
              <a:rPr lang="hr-HR" sz="2000" b="1" i="1" dirty="0"/>
              <a:t> </a:t>
            </a:r>
            <a:r>
              <a:rPr lang="hr-HR" sz="2000" b="1" i="1" dirty="0" err="1"/>
              <a:t>fears</a:t>
            </a:r>
            <a:r>
              <a:rPr lang="hr-HR" sz="2000" b="1" i="1" dirty="0"/>
              <a:t> </a:t>
            </a:r>
            <a:r>
              <a:rPr lang="hr-HR" sz="2000" b="1" i="1" dirty="0" err="1"/>
              <a:t>Britain</a:t>
            </a:r>
            <a:r>
              <a:rPr lang="hr-HR" sz="2000" b="1" i="1" dirty="0"/>
              <a:t> </a:t>
            </a:r>
            <a:r>
              <a:rPr lang="hr-HR" sz="2000" b="1" i="1" dirty="0" err="1"/>
              <a:t>or</a:t>
            </a:r>
            <a:r>
              <a:rPr lang="hr-HR" sz="2000" b="1" i="1" dirty="0"/>
              <a:t> </a:t>
            </a:r>
            <a:r>
              <a:rPr lang="hr-HR" sz="2000" b="1" i="1" dirty="0" err="1"/>
              <a:t>England</a:t>
            </a:r>
            <a:r>
              <a:rPr lang="hr-HR" sz="2000" b="1" i="1" dirty="0"/>
              <a:t>.</a:t>
            </a:r>
          </a:p>
          <a:p>
            <a:pPr marL="0" indent="0">
              <a:buNone/>
            </a:pPr>
            <a:r>
              <a:rPr lang="hr-HR" sz="2000" b="1" i="1" dirty="0">
                <a:solidFill>
                  <a:srgbClr val="00B0F0"/>
                </a:solidFill>
              </a:rPr>
              <a:t>6</a:t>
            </a:r>
            <a:r>
              <a:rPr lang="hr-HR" sz="2000" b="1" i="1" dirty="0"/>
              <a:t> </a:t>
            </a:r>
            <a:r>
              <a:rPr lang="hr-HR" sz="2000" b="1" i="1" dirty="0" err="1"/>
              <a:t>Butterfingers</a:t>
            </a:r>
            <a:r>
              <a:rPr lang="hr-HR" sz="2000" b="1" i="1" dirty="0"/>
              <a:t> </a:t>
            </a:r>
            <a:r>
              <a:rPr lang="hr-HR" sz="2000" b="1" i="1" dirty="0" err="1"/>
              <a:t>is</a:t>
            </a:r>
            <a:r>
              <a:rPr lang="hr-HR" sz="2000" b="1" i="1" dirty="0"/>
              <a:t> a </a:t>
            </a:r>
            <a:r>
              <a:rPr lang="hr-HR" sz="2000" b="1" i="1" dirty="0" err="1"/>
              <a:t>person</a:t>
            </a:r>
            <a:r>
              <a:rPr lang="hr-HR" sz="2000" b="1" i="1" dirty="0"/>
              <a:t> </a:t>
            </a:r>
            <a:r>
              <a:rPr lang="hr-HR" sz="2000" b="1" i="1" dirty="0" err="1"/>
              <a:t>who</a:t>
            </a:r>
            <a:r>
              <a:rPr lang="hr-HR" sz="2000" b="1" i="1" dirty="0"/>
              <a:t> </a:t>
            </a:r>
            <a:r>
              <a:rPr lang="hr-HR" sz="2000" b="1" i="1" dirty="0" err="1"/>
              <a:t>often</a:t>
            </a:r>
            <a:r>
              <a:rPr lang="hr-HR" sz="2000" b="1" i="1" dirty="0"/>
              <a:t> </a:t>
            </a:r>
            <a:r>
              <a:rPr lang="hr-HR" sz="2000" b="1" i="1" dirty="0" err="1"/>
              <a:t>drops</a:t>
            </a:r>
            <a:r>
              <a:rPr lang="hr-HR" sz="2000" b="1" i="1" dirty="0"/>
              <a:t> </a:t>
            </a:r>
            <a:r>
              <a:rPr lang="hr-HR" sz="2000" b="1" i="1" dirty="0" err="1"/>
              <a:t>things</a:t>
            </a:r>
            <a:r>
              <a:rPr lang="hr-HR" sz="2000" b="1" i="1" dirty="0"/>
              <a:t>.</a:t>
            </a:r>
          </a:p>
          <a:p>
            <a:pPr marL="0" indent="0">
              <a:buNone/>
            </a:pPr>
            <a:r>
              <a:rPr lang="hr-HR" sz="2000" b="1" i="1" dirty="0">
                <a:solidFill>
                  <a:srgbClr val="00B0F0"/>
                </a:solidFill>
              </a:rPr>
              <a:t>7</a:t>
            </a:r>
            <a:r>
              <a:rPr lang="hr-HR" sz="2000" b="1" i="1" dirty="0"/>
              <a:t> A </a:t>
            </a:r>
            <a:r>
              <a:rPr lang="hr-HR" sz="2000" b="1" i="1" dirty="0" err="1"/>
              <a:t>latecomer</a:t>
            </a:r>
            <a:r>
              <a:rPr lang="hr-HR" sz="2000" b="1" i="1" dirty="0"/>
              <a:t> </a:t>
            </a:r>
            <a:r>
              <a:rPr lang="hr-HR" sz="2000" b="1" i="1" dirty="0" err="1"/>
              <a:t>is</a:t>
            </a:r>
            <a:r>
              <a:rPr lang="hr-HR" sz="2000" b="1" i="1" dirty="0"/>
              <a:t> a </a:t>
            </a:r>
            <a:r>
              <a:rPr lang="hr-HR" sz="2000" b="1" i="1" dirty="0" err="1"/>
              <a:t>person</a:t>
            </a:r>
            <a:r>
              <a:rPr lang="hr-HR" sz="2000" b="1" i="1" dirty="0"/>
              <a:t> </a:t>
            </a:r>
            <a:r>
              <a:rPr lang="hr-HR" sz="2000" b="1" i="1" dirty="0" err="1"/>
              <a:t>who</a:t>
            </a:r>
            <a:r>
              <a:rPr lang="hr-HR" sz="2000" b="1" i="1" dirty="0"/>
              <a:t> </a:t>
            </a:r>
            <a:r>
              <a:rPr lang="hr-HR" sz="2000" b="1" i="1" dirty="0" err="1"/>
              <a:t>arrives</a:t>
            </a:r>
            <a:r>
              <a:rPr lang="hr-HR" sz="2000" b="1" i="1" dirty="0"/>
              <a:t> late.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="" xmlns:a16="http://schemas.microsoft.com/office/drawing/2014/main" id="{D74E6379-CB0C-4DFD-80AB-13B1A1ED789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7610955" y="1135510"/>
            <a:ext cx="4581045" cy="583042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" name="30_I_want_to_SB_p_113_ex_05">
            <a:hlinkClick r:id="" action="ppaction://media"/>
            <a:extLst>
              <a:ext uri="{FF2B5EF4-FFF2-40B4-BE49-F238E27FC236}">
                <a16:creationId xmlns="" xmlns:a16="http://schemas.microsoft.com/office/drawing/2014/main" id="{42D41BE9-F8A8-4701-9E84-45913674B5A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11568795" y="2666662"/>
            <a:ext cx="609600" cy="609600"/>
          </a:xfrm>
          <a:prstGeom prst="rect">
            <a:avLst/>
          </a:prstGeom>
        </p:spPr>
      </p:pic>
      <p:sp>
        <p:nvSpPr>
          <p:cNvPr id="12" name="Rezervirano mjesto sadržaja 2">
            <a:extLst>
              <a:ext uri="{FF2B5EF4-FFF2-40B4-BE49-F238E27FC236}">
                <a16:creationId xmlns="" xmlns:a16="http://schemas.microsoft.com/office/drawing/2014/main" id="{0CCA2533-B82B-47CF-AF2C-C51A79C3FF54}"/>
              </a:ext>
            </a:extLst>
          </p:cNvPr>
          <p:cNvSpPr txBox="1">
            <a:spLocks/>
          </p:cNvSpPr>
          <p:nvPr/>
        </p:nvSpPr>
        <p:spPr>
          <a:xfrm>
            <a:off x="5024553" y="6150370"/>
            <a:ext cx="7328648" cy="7076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1800" b="1" dirty="0" err="1">
                <a:solidFill>
                  <a:srgbClr val="7030A0"/>
                </a:solidFill>
              </a:rPr>
              <a:t>Check</a:t>
            </a:r>
            <a:r>
              <a:rPr lang="hr-HR" sz="1800" b="1" dirty="0">
                <a:solidFill>
                  <a:srgbClr val="7030A0"/>
                </a:solidFill>
              </a:rPr>
              <a:t> </a:t>
            </a:r>
            <a:r>
              <a:rPr lang="hr-HR" sz="1800" b="1" dirty="0" err="1">
                <a:solidFill>
                  <a:srgbClr val="7030A0"/>
                </a:solidFill>
              </a:rPr>
              <a:t>what</a:t>
            </a:r>
            <a:r>
              <a:rPr lang="hr-HR" sz="1800" b="1" dirty="0">
                <a:solidFill>
                  <a:srgbClr val="7030A0"/>
                </a:solidFill>
              </a:rPr>
              <a:t> </a:t>
            </a:r>
            <a:r>
              <a:rPr lang="hr-HR" sz="1800" b="1" dirty="0" err="1">
                <a:solidFill>
                  <a:srgbClr val="7030A0"/>
                </a:solidFill>
              </a:rPr>
              <a:t>you</a:t>
            </a:r>
            <a:r>
              <a:rPr lang="hr-HR" sz="1800" b="1" dirty="0">
                <a:solidFill>
                  <a:srgbClr val="7030A0"/>
                </a:solidFill>
              </a:rPr>
              <a:t> </a:t>
            </a:r>
            <a:r>
              <a:rPr lang="hr-HR" sz="1800" b="1" dirty="0" err="1">
                <a:solidFill>
                  <a:srgbClr val="7030A0"/>
                </a:solidFill>
              </a:rPr>
              <a:t>have</a:t>
            </a:r>
            <a:r>
              <a:rPr lang="hr-HR" sz="1800" b="1" dirty="0">
                <a:solidFill>
                  <a:srgbClr val="7030A0"/>
                </a:solidFill>
              </a:rPr>
              <a:t> </a:t>
            </a:r>
            <a:r>
              <a:rPr lang="hr-HR" sz="1800" b="1" dirty="0" err="1" smtClean="0">
                <a:solidFill>
                  <a:srgbClr val="7030A0"/>
                </a:solidFill>
              </a:rPr>
              <a:t>learnt</a:t>
            </a:r>
            <a:r>
              <a:rPr lang="hr-HR" sz="1800" b="1" dirty="0" smtClean="0">
                <a:solidFill>
                  <a:srgbClr val="7030A0"/>
                </a:solidFill>
              </a:rPr>
              <a:t> </a:t>
            </a:r>
            <a:r>
              <a:rPr lang="hr-HR" sz="2000" i="1" dirty="0" smtClean="0">
                <a:hlinkClick r:id="rId9"/>
              </a:rPr>
              <a:t>https</a:t>
            </a:r>
            <a:r>
              <a:rPr lang="hr-HR" sz="2000" i="1" dirty="0">
                <a:hlinkClick r:id="rId9"/>
              </a:rPr>
              <a:t>://www.bookwidgets.com/play/GCAUZGJ</a:t>
            </a: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  <a:p>
            <a:pPr marL="0" indent="0" algn="ctr">
              <a:buNone/>
            </a:pPr>
            <a:endParaRPr lang="hr-HR" sz="2000" i="1" dirty="0"/>
          </a:p>
        </p:txBody>
      </p:sp>
    </p:spTree>
    <p:extLst>
      <p:ext uri="{BB962C8B-B14F-4D97-AF65-F5344CB8AC3E}">
        <p14:creationId xmlns="" xmlns:p14="http://schemas.microsoft.com/office/powerpoint/2010/main" val="14378052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8344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 build="p"/>
      <p:bldP spid="6" grpId="0" build="p"/>
      <p:bldP spid="8" grpId="0" build="p"/>
      <p:bldP spid="1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5325" y="17542"/>
            <a:ext cx="4814220" cy="6837411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5A097636-93C0-44AD-9305-E3601ADCA5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87452" y="0"/>
            <a:ext cx="7198775" cy="683741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5986568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2271" y="14250"/>
            <a:ext cx="4801439" cy="6830474"/>
          </a:xfrm>
          <a:prstGeom prst="rect">
            <a:avLst/>
          </a:prstGeom>
        </p:spPr>
      </p:pic>
      <p:sp>
        <p:nvSpPr>
          <p:cNvPr id="7" name="Rezervirano mjesto sadržaja 2">
            <a:extLst>
              <a:ext uri="{FF2B5EF4-FFF2-40B4-BE49-F238E27FC236}">
                <a16:creationId xmlns="" xmlns:a16="http://schemas.microsoft.com/office/drawing/2014/main" id="{0256D9EB-C20B-45FA-9F3D-124012366C9E}"/>
              </a:ext>
            </a:extLst>
          </p:cNvPr>
          <p:cNvSpPr txBox="1">
            <a:spLocks/>
          </p:cNvSpPr>
          <p:nvPr/>
        </p:nvSpPr>
        <p:spPr>
          <a:xfrm>
            <a:off x="4826146" y="-15501"/>
            <a:ext cx="6636197" cy="1159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 err="1" smtClean="0"/>
              <a:t>workbook</a:t>
            </a:r>
            <a:r>
              <a:rPr lang="hr-HR" sz="2000" b="1" dirty="0"/>
              <a:t>, </a:t>
            </a:r>
            <a:r>
              <a:rPr lang="hr-HR" sz="2000" b="1" dirty="0" err="1"/>
              <a:t>page</a:t>
            </a:r>
            <a:r>
              <a:rPr lang="hr-HR" sz="2000" b="1" dirty="0"/>
              <a:t> 104.</a:t>
            </a:r>
            <a:br>
              <a:rPr lang="hr-HR" sz="2000" b="1" dirty="0"/>
            </a:br>
            <a:r>
              <a:rPr lang="hr-HR" sz="2000" b="1" dirty="0"/>
              <a:t/>
            </a:r>
            <a:br>
              <a:rPr lang="hr-HR" sz="2000" b="1" dirty="0"/>
            </a:b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="" xmlns:a16="http://schemas.microsoft.com/office/drawing/2014/main" id="{79AB126F-5218-4223-8FB3-6BD5D18FF2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362646" y="1144263"/>
            <a:ext cx="11466707" cy="5349052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9" name="Rezervirano mjesto sadržaja 2">
            <a:extLst>
              <a:ext uri="{FF2B5EF4-FFF2-40B4-BE49-F238E27FC236}">
                <a16:creationId xmlns="" xmlns:a16="http://schemas.microsoft.com/office/drawing/2014/main" id="{92D5CA2B-9C72-4939-A79E-889BB5446D58}"/>
              </a:ext>
            </a:extLst>
          </p:cNvPr>
          <p:cNvSpPr txBox="1">
            <a:spLocks/>
          </p:cNvSpPr>
          <p:nvPr/>
        </p:nvSpPr>
        <p:spPr>
          <a:xfrm>
            <a:off x="616464" y="2141902"/>
            <a:ext cx="11090262" cy="13948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She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is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in</a:t>
            </a:r>
            <a:r>
              <a:rPr lang="hr-HR" sz="1800" i="1" dirty="0">
                <a:solidFill>
                  <a:srgbClr val="FF0000"/>
                </a:solidFill>
              </a:rPr>
              <a:t> love </a:t>
            </a:r>
            <a:r>
              <a:rPr lang="hr-HR" sz="1800" i="1" dirty="0" err="1">
                <a:solidFill>
                  <a:srgbClr val="FF0000"/>
                </a:solidFill>
              </a:rPr>
              <a:t>with</a:t>
            </a:r>
            <a:r>
              <a:rPr lang="hr-HR" sz="1800" i="1" dirty="0">
                <a:solidFill>
                  <a:srgbClr val="FF0000"/>
                </a:solidFill>
              </a:rPr>
              <a:t> a </a:t>
            </a:r>
            <a:r>
              <a:rPr lang="hr-HR" sz="1800" i="1" dirty="0" err="1">
                <a:solidFill>
                  <a:srgbClr val="FF0000"/>
                </a:solidFill>
              </a:rPr>
              <a:t>man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who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used</a:t>
            </a:r>
            <a:r>
              <a:rPr lang="hr-HR" sz="1800" i="1" dirty="0">
                <a:solidFill>
                  <a:srgbClr val="FF0000"/>
                </a:solidFill>
              </a:rPr>
              <a:t> to </a:t>
            </a:r>
            <a:r>
              <a:rPr lang="hr-HR" sz="1800" i="1" dirty="0" err="1">
                <a:solidFill>
                  <a:srgbClr val="FF0000"/>
                </a:solidFill>
              </a:rPr>
              <a:t>be</a:t>
            </a:r>
            <a:r>
              <a:rPr lang="hr-HR" sz="1800" i="1" dirty="0">
                <a:solidFill>
                  <a:srgbClr val="FF0000"/>
                </a:solidFill>
              </a:rPr>
              <a:t> a </a:t>
            </a:r>
            <a:r>
              <a:rPr lang="hr-HR" sz="1800" i="1" dirty="0" err="1">
                <a:solidFill>
                  <a:srgbClr val="FF0000"/>
                </a:solidFill>
              </a:rPr>
              <a:t>teacher</a:t>
            </a:r>
            <a:r>
              <a:rPr lang="hr-HR" sz="1800" i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1" name="Rezervirano mjesto sadržaja 2">
            <a:extLst>
              <a:ext uri="{FF2B5EF4-FFF2-40B4-BE49-F238E27FC236}">
                <a16:creationId xmlns="" xmlns:a16="http://schemas.microsoft.com/office/drawing/2014/main" id="{BC838258-F43A-4880-A6BE-73D5B8FE4E32}"/>
              </a:ext>
            </a:extLst>
          </p:cNvPr>
          <p:cNvSpPr txBox="1">
            <a:spLocks/>
          </p:cNvSpPr>
          <p:nvPr/>
        </p:nvSpPr>
        <p:spPr>
          <a:xfrm>
            <a:off x="616464" y="3087238"/>
            <a:ext cx="11090262" cy="13948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They</a:t>
            </a:r>
            <a:r>
              <a:rPr lang="hr-HR" sz="1800" i="1" dirty="0">
                <a:solidFill>
                  <a:srgbClr val="FF0000"/>
                </a:solidFill>
              </a:rPr>
              <a:t> are </a:t>
            </a:r>
            <a:r>
              <a:rPr lang="hr-HR" sz="1800" i="1" dirty="0" err="1">
                <a:solidFill>
                  <a:srgbClr val="FF0000"/>
                </a:solidFill>
              </a:rPr>
              <a:t>calling</a:t>
            </a:r>
            <a:r>
              <a:rPr lang="hr-HR" sz="1800" i="1" dirty="0">
                <a:solidFill>
                  <a:srgbClr val="FF0000"/>
                </a:solidFill>
              </a:rPr>
              <a:t> a </a:t>
            </a:r>
            <a:r>
              <a:rPr lang="hr-HR" sz="1800" i="1" dirty="0" err="1">
                <a:solidFill>
                  <a:srgbClr val="FF0000"/>
                </a:solidFill>
              </a:rPr>
              <a:t>doctor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who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lives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nearby</a:t>
            </a:r>
            <a:r>
              <a:rPr lang="hr-HR" sz="1800" i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2" name="Rezervirano mjesto sadržaja 2">
            <a:extLst>
              <a:ext uri="{FF2B5EF4-FFF2-40B4-BE49-F238E27FC236}">
                <a16:creationId xmlns="" xmlns:a16="http://schemas.microsoft.com/office/drawing/2014/main" id="{C01F1E39-D2FA-4F68-8381-404924FAB894}"/>
              </a:ext>
            </a:extLst>
          </p:cNvPr>
          <p:cNvSpPr txBox="1">
            <a:spLocks/>
          </p:cNvSpPr>
          <p:nvPr/>
        </p:nvSpPr>
        <p:spPr>
          <a:xfrm>
            <a:off x="616464" y="4044914"/>
            <a:ext cx="11090262" cy="13948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I </a:t>
            </a:r>
            <a:r>
              <a:rPr lang="hr-HR" sz="1800" i="1" dirty="0" err="1">
                <a:solidFill>
                  <a:srgbClr val="FF0000"/>
                </a:solidFill>
              </a:rPr>
              <a:t>sent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an</a:t>
            </a:r>
            <a:r>
              <a:rPr lang="hr-HR" sz="1800" i="1" dirty="0">
                <a:solidFill>
                  <a:srgbClr val="FF0000"/>
                </a:solidFill>
              </a:rPr>
              <a:t> email to </a:t>
            </a:r>
            <a:r>
              <a:rPr lang="hr-HR" sz="1800" i="1" dirty="0" err="1">
                <a:solidFill>
                  <a:srgbClr val="FF0000"/>
                </a:solidFill>
              </a:rPr>
              <a:t>my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uncle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who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lives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in</a:t>
            </a:r>
            <a:r>
              <a:rPr lang="hr-HR" sz="1800" i="1" dirty="0">
                <a:solidFill>
                  <a:srgbClr val="FF0000"/>
                </a:solidFill>
              </a:rPr>
              <a:t> Australia.</a:t>
            </a:r>
          </a:p>
        </p:txBody>
      </p:sp>
      <p:sp>
        <p:nvSpPr>
          <p:cNvPr id="13" name="Rezervirano mjesto sadržaja 2">
            <a:extLst>
              <a:ext uri="{FF2B5EF4-FFF2-40B4-BE49-F238E27FC236}">
                <a16:creationId xmlns="" xmlns:a16="http://schemas.microsoft.com/office/drawing/2014/main" id="{13B20B47-6AB3-4FAD-831F-441EB4683DAB}"/>
              </a:ext>
            </a:extLst>
          </p:cNvPr>
          <p:cNvSpPr txBox="1">
            <a:spLocks/>
          </p:cNvSpPr>
          <p:nvPr/>
        </p:nvSpPr>
        <p:spPr>
          <a:xfrm>
            <a:off x="616464" y="4982717"/>
            <a:ext cx="11090262" cy="13948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My </a:t>
            </a:r>
            <a:r>
              <a:rPr lang="hr-HR" sz="1800" i="1" dirty="0" err="1">
                <a:solidFill>
                  <a:srgbClr val="FF0000"/>
                </a:solidFill>
              </a:rPr>
              <a:t>brother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lost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an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old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watch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that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belonged</a:t>
            </a:r>
            <a:r>
              <a:rPr lang="hr-HR" sz="1800" i="1" dirty="0">
                <a:solidFill>
                  <a:srgbClr val="FF0000"/>
                </a:solidFill>
              </a:rPr>
              <a:t> to </a:t>
            </a:r>
            <a:r>
              <a:rPr lang="hr-HR" sz="1800" i="1" dirty="0" err="1">
                <a:solidFill>
                  <a:srgbClr val="FF0000"/>
                </a:solidFill>
              </a:rPr>
              <a:t>my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great-grandfather</a:t>
            </a:r>
            <a:r>
              <a:rPr lang="hr-HR" sz="1800" i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8" name="Rezervirano mjesto sadržaja 2">
            <a:extLst>
              <a:ext uri="{FF2B5EF4-FFF2-40B4-BE49-F238E27FC236}">
                <a16:creationId xmlns="" xmlns:a16="http://schemas.microsoft.com/office/drawing/2014/main" id="{DC3A48BB-FCD7-4358-ADF5-4B70049D7A09}"/>
              </a:ext>
            </a:extLst>
          </p:cNvPr>
          <p:cNvSpPr txBox="1">
            <a:spLocks/>
          </p:cNvSpPr>
          <p:nvPr/>
        </p:nvSpPr>
        <p:spPr>
          <a:xfrm>
            <a:off x="616464" y="5930778"/>
            <a:ext cx="11090262" cy="13948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She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loves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books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that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have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happy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endings</a:t>
            </a:r>
            <a:r>
              <a:rPr lang="hr-HR" sz="1800" i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9274218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29" grpId="0" build="p"/>
      <p:bldP spid="11" grpId="0" build="p"/>
      <p:bldP spid="12" grpId="0" build="p"/>
      <p:bldP spid="13" grpId="0" build="p"/>
      <p:bldP spid="18" grpId="0" build="p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4199</TotalTime>
  <Words>319</Words>
  <Application>Microsoft Office PowerPoint</Application>
  <PresentationFormat>Custom</PresentationFormat>
  <Paragraphs>57</Paragraphs>
  <Slides>10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Tema sustava Office</vt:lpstr>
      <vt:lpstr>UNIT 7; Choices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08_U7_L3_I_want_to</dc:title>
  <dc:subject>Engleski jezik</dc:subject>
  <dc:creator>Siniša Vuksan</dc:creator>
  <cp:keywords>engleski jezik; školska knjiga; footsteps 4; siniša vuksan</cp:keywords>
  <cp:lastModifiedBy>sk-sivos</cp:lastModifiedBy>
  <cp:revision>318</cp:revision>
  <dcterms:created xsi:type="dcterms:W3CDTF">2020-09-12T11:20:19Z</dcterms:created>
  <dcterms:modified xsi:type="dcterms:W3CDTF">2022-03-11T09:59:01Z</dcterms:modified>
  <cp:category>8. razred</cp:category>
</cp:coreProperties>
</file>